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9" r:id="rId1"/>
  </p:sldMasterIdLst>
  <p:notesMasterIdLst>
    <p:notesMasterId r:id="rId31"/>
  </p:notesMasterIdLst>
  <p:sldIdLst>
    <p:sldId id="257" r:id="rId2"/>
    <p:sldId id="261" r:id="rId3"/>
    <p:sldId id="262" r:id="rId4"/>
    <p:sldId id="263" r:id="rId5"/>
    <p:sldId id="264" r:id="rId6"/>
    <p:sldId id="266" r:id="rId7"/>
    <p:sldId id="267" r:id="rId8"/>
    <p:sldId id="285" r:id="rId9"/>
    <p:sldId id="268" r:id="rId10"/>
    <p:sldId id="286" r:id="rId11"/>
    <p:sldId id="269" r:id="rId12"/>
    <p:sldId id="287" r:id="rId13"/>
    <p:sldId id="270" r:id="rId14"/>
    <p:sldId id="288" r:id="rId15"/>
    <p:sldId id="271" r:id="rId16"/>
    <p:sldId id="289" r:id="rId17"/>
    <p:sldId id="272" r:id="rId18"/>
    <p:sldId id="273" r:id="rId19"/>
    <p:sldId id="274" r:id="rId20"/>
    <p:sldId id="275" r:id="rId21"/>
    <p:sldId id="276" r:id="rId22"/>
    <p:sldId id="277" r:id="rId23"/>
    <p:sldId id="278" r:id="rId24"/>
    <p:sldId id="279" r:id="rId25"/>
    <p:sldId id="281" r:id="rId26"/>
    <p:sldId id="280" r:id="rId27"/>
    <p:sldId id="282" r:id="rId28"/>
    <p:sldId id="283" r:id="rId29"/>
    <p:sldId id="284" r:id="rId30"/>
  </p:sldIdLst>
  <p:sldSz cx="12192000" cy="6858000"/>
  <p:notesSz cx="6858000" cy="9144000"/>
  <p:embeddedFontLs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
      <p:font typeface="Flood Std" panose="00000500000000000000" pitchFamily="50" charset="0"/>
      <p:regular r:id="rId38"/>
    </p:embeddedFont>
    <p:embeddedFont>
      <p:font typeface="Franklin Gothic Book" panose="020B0503020102020204" pitchFamily="34" charset="0"/>
      <p:regular r:id="rId39"/>
      <p:italic r:id="rId40"/>
    </p:embeddedFont>
    <p:embeddedFont>
      <p:font typeface="Franklin Gothic Demi" panose="020B0703020102020204" pitchFamily="34" charset="0"/>
      <p:regular r:id="rId41"/>
      <p:bold r:id="rId42"/>
      <p:italic r:id="rId43"/>
      <p:boldItalic r:id="rId44"/>
    </p:embeddedFont>
    <p:embeddedFont>
      <p:font typeface="Franklin Gothic Demi Cond" panose="020B0706030402020204" pitchFamily="34" charset="0"/>
      <p:regular r:id="rId45"/>
      <p:bold r:id="rId46"/>
    </p:embeddedFont>
    <p:embeddedFont>
      <p:font typeface="Franklin Gothic Medium" panose="020B0603020102020204" pitchFamily="34" charset="0"/>
      <p:regular r:id="rId47"/>
      <p:italic r:id="rId48"/>
    </p:embeddedFont>
    <p:embeddedFont>
      <p:font typeface="Franklin Gothic Medium Cond" panose="020B0606030402020204" pitchFamily="34" charset="0"/>
      <p:regular r:id="rId4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472C4"/>
    <a:srgbClr val="F0F0F0"/>
    <a:srgbClr val="8F8F8F"/>
    <a:srgbClr val="A4A0A2"/>
    <a:srgbClr val="B5272E"/>
    <a:srgbClr val="96B25A"/>
    <a:srgbClr val="905E9A"/>
    <a:srgbClr val="9070C7"/>
    <a:srgbClr val="D8B5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747" autoAdjust="0"/>
    <p:restoredTop sz="96041" autoAdjust="0"/>
  </p:normalViewPr>
  <p:slideViewPr>
    <p:cSldViewPr snapToGrid="0">
      <p:cViewPr varScale="1">
        <p:scale>
          <a:sx n="103" d="100"/>
          <a:sy n="103" d="100"/>
        </p:scale>
        <p:origin x="1074" y="12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77" d="100"/>
          <a:sy n="77" d="100"/>
        </p:scale>
        <p:origin x="1536" y="1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Slide Image Placeholder 3">
            <a:extLst>
              <a:ext uri="{FF2B5EF4-FFF2-40B4-BE49-F238E27FC236}">
                <a16:creationId xmlns:a16="http://schemas.microsoft.com/office/drawing/2014/main" id="{99141542-A9A4-45CC-ACF4-5BB514F3464C}"/>
              </a:ext>
            </a:extLst>
          </p:cNvPr>
          <p:cNvSpPr>
            <a:spLocks noGrp="1" noRot="1" noChangeAspect="1"/>
          </p:cNvSpPr>
          <p:nvPr>
            <p:ph type="sldImg" idx="2"/>
          </p:nvPr>
        </p:nvSpPr>
        <p:spPr>
          <a:xfrm>
            <a:off x="82550" y="82550"/>
            <a:ext cx="2743200" cy="1543050"/>
          </a:xfrm>
          <a:prstGeom prst="rect">
            <a:avLst/>
          </a:prstGeom>
          <a:noFill/>
          <a:ln w="3175">
            <a:solidFill>
              <a:prstClr val="black">
                <a:alpha val="20000"/>
              </a:prstClr>
            </a:solidFill>
          </a:ln>
          <a:effectLst>
            <a:outerShdw blurRad="50800" dist="38100" dir="2700000" algn="ctr" rotWithShape="0">
              <a:srgbClr val="808080">
                <a:alpha val="43000"/>
              </a:srgbClr>
            </a:outerShdw>
          </a:effectLst>
        </p:spPr>
        <p:txBody>
          <a:bodyPr vert="horz" lIns="91440" tIns="45720" rIns="91440" bIns="45720" rtlCol="0" anchor="ctr"/>
          <a:lstStyle/>
          <a:p>
            <a:endParaRPr lang="en-US"/>
          </a:p>
        </p:txBody>
      </p:sp>
      <p:sp>
        <p:nvSpPr>
          <p:cNvPr id="15" name="Notes Placeholder 4">
            <a:extLst>
              <a:ext uri="{FF2B5EF4-FFF2-40B4-BE49-F238E27FC236}">
                <a16:creationId xmlns:a16="http://schemas.microsoft.com/office/drawing/2014/main" id="{3F96A75D-419B-4140-9F5F-11CDD0D209CB}"/>
              </a:ext>
            </a:extLst>
          </p:cNvPr>
          <p:cNvSpPr>
            <a:spLocks noGrp="1"/>
          </p:cNvSpPr>
          <p:nvPr>
            <p:ph type="body" sz="quarter" idx="3"/>
          </p:nvPr>
        </p:nvSpPr>
        <p:spPr>
          <a:xfrm>
            <a:off x="301752" y="1709928"/>
            <a:ext cx="6455664" cy="6946388"/>
          </a:xfrm>
          <a:prstGeom prst="rect">
            <a:avLst/>
          </a:prstGeom>
        </p:spPr>
        <p:txBody>
          <a:bodyPr vert="horz" lIns="91440" tIns="45720" rIns="91440" bIns="45720" rtlCol="0"/>
          <a:lstStyle/>
          <a:p>
            <a:pPr marL="14288" marR="0" lvl="0" indent="0" algn="l"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Franklin Gothic Book" charset="0"/>
              </a:rPr>
              <a:t>Click to edit Master text styles</a:t>
            </a:r>
          </a:p>
          <a:p>
            <a:pPr marL="233363" marR="0" lvl="1" indent="-117475" algn="l" defTabSz="685800" rtl="0" eaLnBrk="1" fontAlgn="auto" latinLnBrk="0" hangingPunct="1">
              <a:lnSpc>
                <a:spcPct val="100000"/>
              </a:lnSpc>
              <a:spcBef>
                <a:spcPts val="0"/>
              </a:spcBef>
              <a:spcAft>
                <a:spcPts val="0"/>
              </a:spcAft>
              <a:buClrTx/>
              <a:buSzTx/>
              <a:buFont typeface="Arial" charset="0"/>
              <a:buChar char="•"/>
              <a:tabLst/>
              <a:defRPr/>
            </a:pPr>
            <a:r>
              <a:rPr kumimoji="0" lang="en-US" sz="1100" b="0" i="0" u="none" strike="noStrike" kern="1200" cap="none" spc="0" normalizeH="0" baseline="0" noProof="0" dirty="0">
                <a:ln>
                  <a:noFill/>
                </a:ln>
                <a:solidFill>
                  <a:prstClr val="black"/>
                </a:solidFill>
                <a:effectLst/>
                <a:uLnTx/>
                <a:uFillTx/>
                <a:latin typeface="Franklin Gothic Book" charset="0"/>
              </a:rPr>
              <a:t>Second level</a:t>
            </a:r>
          </a:p>
          <a:p>
            <a:pPr marL="407988" marR="0" lvl="2" indent="-117475" algn="l" defTabSz="685800" rtl="0" eaLnBrk="1" fontAlgn="auto" latinLnBrk="0" hangingPunct="1">
              <a:lnSpc>
                <a:spcPct val="100000"/>
              </a:lnSpc>
              <a:spcBef>
                <a:spcPts val="0"/>
              </a:spcBef>
              <a:spcAft>
                <a:spcPts val="0"/>
              </a:spcAft>
              <a:buClrTx/>
              <a:buSzTx/>
              <a:buFont typeface="Arial" charset="0"/>
              <a:buChar char="•"/>
              <a:tabLst/>
              <a:defRPr/>
            </a:pPr>
            <a:r>
              <a:rPr kumimoji="0" lang="en-US" sz="1100" b="0" i="0" u="none" strike="noStrike" kern="1200" cap="none" spc="0" normalizeH="0" baseline="0" noProof="0" dirty="0">
                <a:ln>
                  <a:noFill/>
                </a:ln>
                <a:solidFill>
                  <a:prstClr val="black"/>
                </a:solidFill>
                <a:effectLst/>
                <a:uLnTx/>
                <a:uFillTx/>
                <a:latin typeface="Franklin Gothic Book" charset="0"/>
              </a:rPr>
              <a:t>Third level</a:t>
            </a:r>
          </a:p>
        </p:txBody>
      </p:sp>
      <p:sp>
        <p:nvSpPr>
          <p:cNvPr id="16" name="Rectangle 15">
            <a:extLst>
              <a:ext uri="{FF2B5EF4-FFF2-40B4-BE49-F238E27FC236}">
                <a16:creationId xmlns:a16="http://schemas.microsoft.com/office/drawing/2014/main" id="{4778D36E-3B1C-4008-94F3-2EFF1A40ECD9}"/>
              </a:ext>
            </a:extLst>
          </p:cNvPr>
          <p:cNvSpPr/>
          <p:nvPr/>
        </p:nvSpPr>
        <p:spPr>
          <a:xfrm>
            <a:off x="-1" y="8737361"/>
            <a:ext cx="6858001" cy="406640"/>
          </a:xfrm>
          <a:prstGeom prst="rect">
            <a:avLst/>
          </a:prstGeom>
          <a:solidFill>
            <a:srgbClr val="003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Franklin Gothic Book"/>
            </a:endParaRPr>
          </a:p>
        </p:txBody>
      </p:sp>
      <p:sp>
        <p:nvSpPr>
          <p:cNvPr id="17" name="TextBox 16">
            <a:extLst>
              <a:ext uri="{FF2B5EF4-FFF2-40B4-BE49-F238E27FC236}">
                <a16:creationId xmlns:a16="http://schemas.microsoft.com/office/drawing/2014/main" id="{803764EB-6BFF-4B17-908F-A85A9CDD0E05}"/>
              </a:ext>
            </a:extLst>
          </p:cNvPr>
          <p:cNvSpPr txBox="1"/>
          <p:nvPr/>
        </p:nvSpPr>
        <p:spPr>
          <a:xfrm>
            <a:off x="5623557" y="8809876"/>
            <a:ext cx="1092926" cy="261610"/>
          </a:xfrm>
          <a:prstGeom prst="rect">
            <a:avLst/>
          </a:prstGeom>
          <a:noFill/>
        </p:spPr>
        <p:txBody>
          <a:bodyPr wrap="square" rtlCol="0">
            <a:spAutoFit/>
          </a:bodyPr>
          <a:lstStyle/>
          <a:p>
            <a:pPr algn="r"/>
            <a:r>
              <a:rPr lang="en-US" sz="1100" dirty="0">
                <a:solidFill>
                  <a:schemeClr val="bg1"/>
                </a:solidFill>
                <a:latin typeface="Flood Std" charset="0"/>
                <a:ea typeface="Flood Std" charset="0"/>
                <a:cs typeface="Flood Std" charset="0"/>
              </a:rPr>
              <a:t>Page </a:t>
            </a:r>
            <a:fld id="{FA9EBDB6-832D-43AA-B51E-95437C547301}" type="slidenum">
              <a:rPr lang="en-US" sz="1100" smtClean="0">
                <a:solidFill>
                  <a:schemeClr val="bg1"/>
                </a:solidFill>
                <a:latin typeface="Flood Std" charset="0"/>
                <a:ea typeface="Flood Std" charset="0"/>
                <a:cs typeface="Flood Std" charset="0"/>
              </a:rPr>
              <a:pPr algn="r"/>
              <a:t>‹#›</a:t>
            </a:fld>
            <a:endParaRPr lang="en-US" sz="1100" dirty="0">
              <a:solidFill>
                <a:schemeClr val="bg1"/>
              </a:solidFill>
              <a:latin typeface="Flood Std" charset="0"/>
              <a:ea typeface="Flood Std" charset="0"/>
              <a:cs typeface="Flood Std" charset="0"/>
            </a:endParaRPr>
          </a:p>
        </p:txBody>
      </p:sp>
      <p:pic>
        <p:nvPicPr>
          <p:cNvPr id="18" name="Picture 17">
            <a:extLst>
              <a:ext uri="{FF2B5EF4-FFF2-40B4-BE49-F238E27FC236}">
                <a16:creationId xmlns:a16="http://schemas.microsoft.com/office/drawing/2014/main" id="{41D1D5C5-FD97-4794-A50A-E10031DB10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380" y="8818405"/>
            <a:ext cx="1035675" cy="244551"/>
          </a:xfrm>
          <a:prstGeom prst="rect">
            <a:avLst/>
          </a:prstGeom>
        </p:spPr>
      </p:pic>
      <p:sp>
        <p:nvSpPr>
          <p:cNvPr id="19" name="TextBox 18">
            <a:extLst>
              <a:ext uri="{FF2B5EF4-FFF2-40B4-BE49-F238E27FC236}">
                <a16:creationId xmlns:a16="http://schemas.microsoft.com/office/drawing/2014/main" id="{E47D2B7A-B930-4078-823A-4C8AE52CA030}"/>
              </a:ext>
            </a:extLst>
          </p:cNvPr>
          <p:cNvSpPr txBox="1"/>
          <p:nvPr/>
        </p:nvSpPr>
        <p:spPr>
          <a:xfrm>
            <a:off x="1258054" y="8813399"/>
            <a:ext cx="4653915" cy="215444"/>
          </a:xfrm>
          <a:prstGeom prst="rect">
            <a:avLst/>
          </a:prstGeom>
          <a:noFill/>
        </p:spPr>
        <p:txBody>
          <a:bodyPr wrap="square" rtlCol="0" anchor="ctr">
            <a:spAutoFit/>
          </a:bodyPr>
          <a:lstStyle/>
          <a:p>
            <a:pPr marL="0" marR="0" indent="0" algn="ctr" defTabSz="966554" rtl="0" eaLnBrk="1" fontAlgn="auto" latinLnBrk="0" hangingPunct="1">
              <a:lnSpc>
                <a:spcPct val="100000"/>
              </a:lnSpc>
              <a:spcBef>
                <a:spcPts val="0"/>
              </a:spcBef>
              <a:spcAft>
                <a:spcPts val="0"/>
              </a:spcAft>
              <a:buClrTx/>
              <a:buSzTx/>
              <a:buFontTx/>
              <a:buNone/>
              <a:tabLst/>
              <a:defRPr/>
            </a:pPr>
            <a:r>
              <a:rPr lang="en-US" sz="800" b="0" i="0" dirty="0">
                <a:solidFill>
                  <a:srgbClr val="FFFFFF"/>
                </a:solidFill>
                <a:latin typeface="Franklin Gothic Book" panose="020B0503020102020204" pitchFamily="34" charset="0"/>
                <a:ea typeface="Franklin Gothic Book"/>
                <a:cs typeface="Franklin Gothic Book"/>
              </a:rPr>
              <a:t>©2019 Alticor Inc. All rights reserved. For IBO use only. Not to be used with Prospects. CR#126667</a:t>
            </a:r>
          </a:p>
        </p:txBody>
      </p:sp>
    </p:spTree>
    <p:extLst>
      <p:ext uri="{BB962C8B-B14F-4D97-AF65-F5344CB8AC3E}">
        <p14:creationId xmlns:p14="http://schemas.microsoft.com/office/powerpoint/2010/main" val="4263577745"/>
      </p:ext>
    </p:extLst>
  </p:cSld>
  <p:clrMap bg1="lt1" tx1="dk1" bg2="lt2" tx2="dk2" accent1="accent1" accent2="accent2" accent3="accent3" accent4="accent4" accent5="accent5" accent6="accent6" hlink="hlink" folHlink="folHlink"/>
  <p:notesStyle>
    <a:lvl1pPr marL="14288" marR="0" indent="0" algn="l" defTabSz="685783" rtl="0" eaLnBrk="1" fontAlgn="auto" latinLnBrk="0" hangingPunct="1">
      <a:lnSpc>
        <a:spcPct val="100000"/>
      </a:lnSpc>
      <a:spcBef>
        <a:spcPts val="0"/>
      </a:spcBef>
      <a:spcAft>
        <a:spcPts val="0"/>
      </a:spcAft>
      <a:buClrTx/>
      <a:buSzTx/>
      <a:buFontTx/>
      <a:buNone/>
      <a:tabLst/>
      <a:defRPr sz="1467" kern="1200">
        <a:solidFill>
          <a:schemeClr val="tx1"/>
        </a:solidFill>
        <a:latin typeface="+mn-lt"/>
        <a:ea typeface="+mn-ea"/>
        <a:cs typeface="+mn-cs"/>
      </a:defRPr>
    </a:lvl1pPr>
    <a:lvl2pPr marL="233357" marR="0" indent="-117472" algn="l" defTabSz="685783" rtl="0" eaLnBrk="1" fontAlgn="auto" latinLnBrk="0" hangingPunct="1">
      <a:lnSpc>
        <a:spcPct val="100000"/>
      </a:lnSpc>
      <a:spcBef>
        <a:spcPts val="0"/>
      </a:spcBef>
      <a:spcAft>
        <a:spcPts val="0"/>
      </a:spcAft>
      <a:buClrTx/>
      <a:buSzTx/>
      <a:buFont typeface="Arial" charset="0"/>
      <a:buChar char="•"/>
      <a:tabLst/>
      <a:defRPr sz="1467" kern="1200">
        <a:solidFill>
          <a:schemeClr val="tx1"/>
        </a:solidFill>
        <a:latin typeface="+mn-lt"/>
        <a:ea typeface="+mn-ea"/>
        <a:cs typeface="+mn-cs"/>
      </a:defRPr>
    </a:lvl2pPr>
    <a:lvl3pPr marL="407978" marR="0" indent="-117472" algn="l" defTabSz="685783" rtl="0" eaLnBrk="1" fontAlgn="auto" latinLnBrk="0" hangingPunct="1">
      <a:lnSpc>
        <a:spcPct val="100000"/>
      </a:lnSpc>
      <a:spcBef>
        <a:spcPts val="0"/>
      </a:spcBef>
      <a:spcAft>
        <a:spcPts val="0"/>
      </a:spcAft>
      <a:buClrTx/>
      <a:buSzTx/>
      <a:buFont typeface="Arial" charset="0"/>
      <a:buChar char="•"/>
      <a:tabLst/>
      <a:defRPr sz="1467"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BCA762C1-70AF-4C84-8BB9-2577BCDD8A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65738" cy="7048500"/>
          </a:xfrm>
          <a:prstGeom prst="rect">
            <a:avLst/>
          </a:prstGeom>
        </p:spPr>
      </p:pic>
    </p:spTree>
    <p:extLst>
      <p:ext uri="{BB962C8B-B14F-4D97-AF65-F5344CB8AC3E}">
        <p14:creationId xmlns:p14="http://schemas.microsoft.com/office/powerpoint/2010/main" val="37434707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4DFE41-95BC-4EEF-B74E-7804CED3B9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182" y="1712370"/>
            <a:ext cx="6456224" cy="6943946"/>
          </a:xfrm>
          <a:prstGeom prst="rect">
            <a:avLst/>
          </a:prstGeom>
        </p:spPr>
      </p:pic>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1752" y="-91440000"/>
            <a:ext cx="6455664" cy="6946388"/>
          </a:xfrm>
        </p:spPr>
        <p:txBody>
          <a:bodyPr/>
          <a:lstStyle/>
          <a:p>
            <a:r>
              <a:rPr lang="en-US" sz="1100" b="1" kern="1200" dirty="0">
                <a:solidFill>
                  <a:srgbClr val="F0F0F0"/>
                </a:solidFill>
                <a:effectLst/>
                <a:latin typeface="+mn-lt"/>
                <a:ea typeface="+mn-ea"/>
                <a:cs typeface="+mn-cs"/>
              </a:rPr>
              <a:t>1 Minute</a:t>
            </a:r>
          </a:p>
          <a:p>
            <a:endParaRPr lang="en-US" sz="1100" b="1" kern="1200" dirty="0">
              <a:solidFill>
                <a:srgbClr val="F0F0F0"/>
              </a:solidFill>
              <a:effectLst/>
              <a:latin typeface="+mn-lt"/>
              <a:ea typeface="+mn-ea"/>
              <a:cs typeface="+mn-cs"/>
            </a:endParaRPr>
          </a:p>
          <a:p>
            <a:r>
              <a:rPr lang="en-US" sz="1100" b="1" kern="1200" dirty="0">
                <a:solidFill>
                  <a:srgbClr val="F0F0F0"/>
                </a:solidFill>
                <a:effectLst/>
                <a:latin typeface="+mn-lt"/>
                <a:ea typeface="+mn-ea"/>
                <a:cs typeface="+mn-cs"/>
              </a:rPr>
              <a:t>HOW TO USE</a:t>
            </a:r>
            <a:endParaRPr lang="en-US" sz="1100" kern="1200" dirty="0">
              <a:solidFill>
                <a:srgbClr val="F0F0F0"/>
              </a:solidFill>
              <a:effectLst/>
              <a:latin typeface="+mn-lt"/>
              <a:ea typeface="+mn-ea"/>
              <a:cs typeface="+mn-cs"/>
            </a:endParaRPr>
          </a:p>
          <a:p>
            <a:r>
              <a:rPr lang="en-US" sz="1100" kern="1200" dirty="0">
                <a:solidFill>
                  <a:srgbClr val="F0F0F0"/>
                </a:solidFill>
                <a:effectLst/>
                <a:latin typeface="+mn-lt"/>
                <a:ea typeface="+mn-ea"/>
                <a:cs typeface="+mn-cs"/>
              </a:rPr>
              <a:t>With dry fingertips, apply a visible layer to freshly cleansed skin, avoiding eye and lip area. Leave on for 7 minutes until mask is dry. </a:t>
            </a:r>
            <a:r>
              <a:rPr lang="en-US" sz="1100" dirty="0">
                <a:solidFill>
                  <a:srgbClr val="F0F0F0"/>
                </a:solidFill>
              </a:rPr>
              <a:t>Massage your skin while rinsing off with warm water. </a:t>
            </a:r>
            <a:endParaRPr lang="en-US" sz="1100" kern="1200" dirty="0">
              <a:solidFill>
                <a:srgbClr val="F0F0F0"/>
              </a:solidFill>
              <a:effectLst/>
            </a:endParaRPr>
          </a:p>
          <a:p>
            <a:endParaRPr lang="en-US" sz="1100" kern="1200" dirty="0">
              <a:solidFill>
                <a:srgbClr val="F0F0F0"/>
              </a:solidFill>
              <a:effectLst/>
              <a:latin typeface="+mn-lt"/>
              <a:ea typeface="+mn-ea"/>
              <a:cs typeface="+mn-cs"/>
            </a:endParaRPr>
          </a:p>
          <a:p>
            <a:r>
              <a:rPr lang="en-US" sz="1100" b="1" kern="1200" dirty="0">
                <a:solidFill>
                  <a:srgbClr val="F0F0F0"/>
                </a:solidFill>
                <a:effectLst/>
                <a:latin typeface="+mn-lt"/>
                <a:ea typeface="+mn-ea"/>
                <a:cs typeface="+mn-cs"/>
              </a:rPr>
              <a:t>KEY TREATMENT AREAS</a:t>
            </a:r>
            <a:endParaRPr lang="en-US" sz="1100" kern="1200" dirty="0">
              <a:solidFill>
                <a:srgbClr val="F0F0F0"/>
              </a:solidFill>
              <a:effectLst/>
              <a:latin typeface="+mn-lt"/>
              <a:ea typeface="+mn-ea"/>
              <a:cs typeface="+mn-cs"/>
            </a:endParaRPr>
          </a:p>
          <a:p>
            <a:r>
              <a:rPr lang="en-US" sz="1100" kern="1200" dirty="0">
                <a:solidFill>
                  <a:srgbClr val="F0F0F0"/>
                </a:solidFill>
                <a:effectLst/>
                <a:latin typeface="+mn-lt"/>
                <a:ea typeface="+mn-ea"/>
                <a:cs typeface="+mn-cs"/>
              </a:rPr>
              <a:t>Polishing Mask works beautifully all over the face*. When multi-masking, consider using this formula in these face zones:</a:t>
            </a:r>
          </a:p>
          <a:p>
            <a:r>
              <a:rPr lang="en-US" sz="1100" kern="1200" dirty="0">
                <a:solidFill>
                  <a:srgbClr val="F0F0F0"/>
                </a:solidFill>
                <a:effectLst/>
                <a:latin typeface="+mn-lt"/>
                <a:ea typeface="+mn-ea"/>
                <a:cs typeface="+mn-cs"/>
              </a:rPr>
              <a:t>• Forehead</a:t>
            </a:r>
          </a:p>
          <a:p>
            <a:r>
              <a:rPr lang="en-US" sz="1100" kern="1200" dirty="0">
                <a:solidFill>
                  <a:srgbClr val="F0F0F0"/>
                </a:solidFill>
                <a:effectLst/>
                <a:latin typeface="+mn-lt"/>
                <a:ea typeface="+mn-ea"/>
                <a:cs typeface="+mn-cs"/>
              </a:rPr>
              <a:t>• T-Zone</a:t>
            </a:r>
          </a:p>
          <a:p>
            <a:endParaRPr lang="en-US" sz="1100" dirty="0">
              <a:solidFill>
                <a:srgbClr val="F0F0F0"/>
              </a:solidFill>
            </a:endParaRPr>
          </a:p>
          <a:p>
            <a:r>
              <a:rPr lang="en-US" sz="1100" i="1" dirty="0">
                <a:solidFill>
                  <a:srgbClr val="F0F0F0"/>
                </a:solidFill>
              </a:rPr>
              <a:t>*Avoid immediate eye and lip area.</a:t>
            </a:r>
          </a:p>
          <a:p>
            <a:endParaRPr lang="en-US" dirty="0">
              <a:solidFill>
                <a:srgbClr val="F0F0F0"/>
              </a:solidFill>
            </a:endParaRPr>
          </a:p>
          <a:p>
            <a:pPr lvl="0"/>
            <a:r>
              <a:rPr lang="en-US" altLang="en-US" sz="1100" b="1" dirty="0">
                <a:solidFill>
                  <a:srgbClr val="F0F0F0"/>
                </a:solidFill>
                <a:latin typeface="Franklin Gothic Book" charset="0"/>
              </a:rPr>
              <a:t>CLICK</a:t>
            </a:r>
            <a:r>
              <a:rPr lang="en-US" altLang="en-US" sz="1100" dirty="0">
                <a:solidFill>
                  <a:srgbClr val="F0F0F0"/>
                </a:solidFill>
                <a:latin typeface="Franklin Gothic Book" charset="0"/>
              </a:rPr>
              <a:t> to </a:t>
            </a:r>
            <a:r>
              <a:rPr lang="en-US" altLang="en-US" sz="1100" b="1" dirty="0">
                <a:solidFill>
                  <a:srgbClr val="F0F0F0"/>
                </a:solidFill>
                <a:latin typeface="Franklin Gothic Book" charset="0"/>
              </a:rPr>
              <a:t>advance</a:t>
            </a:r>
            <a:r>
              <a:rPr lang="en-US" altLang="en-US" sz="1100" dirty="0">
                <a:solidFill>
                  <a:srgbClr val="F0F0F0"/>
                </a:solidFill>
                <a:latin typeface="Franklin Gothic Book" charset="0"/>
              </a:rPr>
              <a:t> to next slide.</a:t>
            </a:r>
            <a:endParaRPr lang="en-US" sz="1100" dirty="0">
              <a:solidFill>
                <a:srgbClr val="F0F0F0"/>
              </a:solidFill>
              <a:latin typeface="Franklin Gothic Book" charset="0"/>
            </a:endParaRPr>
          </a:p>
          <a:p>
            <a:endParaRPr lang="en-US" dirty="0"/>
          </a:p>
        </p:txBody>
      </p:sp>
    </p:spTree>
    <p:extLst>
      <p:ext uri="{BB962C8B-B14F-4D97-AF65-F5344CB8AC3E}">
        <p14:creationId xmlns:p14="http://schemas.microsoft.com/office/powerpoint/2010/main" val="3622138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171A902B-F54F-4DEA-BE2E-4BFA8C085F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622" y="1723800"/>
            <a:ext cx="6456224" cy="6943946"/>
          </a:xfrm>
          <a:prstGeom prst="rect">
            <a:avLst/>
          </a:prstGeom>
        </p:spPr>
      </p:pic>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1752" y="-91440000"/>
            <a:ext cx="6455664" cy="6946388"/>
          </a:xfrm>
        </p:spPr>
        <p:txBody>
          <a:bodyPr/>
          <a:lstStyle/>
          <a:p>
            <a:r>
              <a:rPr lang="en-US" sz="1100" b="1" cap="all" dirty="0">
                <a:solidFill>
                  <a:srgbClr val="F0F0F0"/>
                </a:solidFill>
              </a:rPr>
              <a:t>2 </a:t>
            </a:r>
            <a:r>
              <a:rPr lang="en-US" sz="1100" b="1" dirty="0">
                <a:solidFill>
                  <a:srgbClr val="F0F0F0"/>
                </a:solidFill>
              </a:rPr>
              <a:t>Minutes</a:t>
            </a:r>
            <a:endParaRPr lang="en-US" sz="1100" b="1" cap="all" dirty="0">
              <a:solidFill>
                <a:srgbClr val="F0F0F0"/>
              </a:solidFill>
            </a:endParaRPr>
          </a:p>
          <a:p>
            <a:endParaRPr lang="en-US" sz="1100" b="1" cap="all" dirty="0">
              <a:solidFill>
                <a:srgbClr val="F0F0F0"/>
              </a:solidFill>
            </a:endParaRPr>
          </a:p>
          <a:p>
            <a:r>
              <a:rPr lang="en-US" sz="1100" b="1" cap="all" dirty="0">
                <a:solidFill>
                  <a:srgbClr val="F0F0F0"/>
                </a:solidFill>
              </a:rPr>
              <a:t>hydrating mask</a:t>
            </a:r>
          </a:p>
          <a:p>
            <a:r>
              <a:rPr lang="en-US" sz="1100" dirty="0">
                <a:solidFill>
                  <a:srgbClr val="F0F0F0"/>
                </a:solidFill>
              </a:rPr>
              <a:t> </a:t>
            </a:r>
          </a:p>
          <a:p>
            <a:r>
              <a:rPr lang="en-US" sz="1100" dirty="0">
                <a:solidFill>
                  <a:srgbClr val="F0F0F0"/>
                </a:solidFill>
              </a:rPr>
              <a:t>Whenever skin feels dry, tight or uncomfortable, it's time to treat it to the mega-moisture-infusion of the Artistry Signature Select™ Hydrating Mask.</a:t>
            </a:r>
          </a:p>
          <a:p>
            <a:r>
              <a:rPr lang="en-US" sz="1100" dirty="0">
                <a:solidFill>
                  <a:srgbClr val="F0F0F0"/>
                </a:solidFill>
              </a:rPr>
              <a:t> </a:t>
            </a:r>
          </a:p>
          <a:p>
            <a:r>
              <a:rPr lang="en-US" sz="1100" b="1" dirty="0">
                <a:solidFill>
                  <a:srgbClr val="F0F0F0"/>
                </a:solidFill>
              </a:rPr>
              <a:t>BENEFITS:</a:t>
            </a:r>
          </a:p>
          <a:p>
            <a:pPr marL="114300" indent="-114300">
              <a:buFont typeface="Arial" panose="020B0604020202020204" pitchFamily="34" charset="0"/>
              <a:buChar char="•"/>
            </a:pPr>
            <a:r>
              <a:rPr lang="en-US" sz="1100" dirty="0">
                <a:solidFill>
                  <a:srgbClr val="F0F0F0"/>
                </a:solidFill>
              </a:rPr>
              <a:t>This deep-moisturizing mask leaves skin feeling rehydrated and smooth. </a:t>
            </a:r>
          </a:p>
          <a:p>
            <a:pPr marL="114300" indent="-114300">
              <a:buFont typeface="Arial" panose="020B0604020202020204" pitchFamily="34" charset="0"/>
              <a:buChar char="•"/>
            </a:pPr>
            <a:r>
              <a:rPr lang="en-US" sz="1100" dirty="0">
                <a:solidFill>
                  <a:srgbClr val="F0F0F0"/>
                </a:solidFill>
              </a:rPr>
              <a:t>The soft, smooth soufflé cream formula floats over skin, infusing deep and lasting moisture wherever it touches.</a:t>
            </a:r>
          </a:p>
          <a:p>
            <a:endParaRPr lang="en-US" sz="1100" b="1" dirty="0">
              <a:solidFill>
                <a:srgbClr val="F0F0F0"/>
              </a:solidFill>
            </a:endParaRPr>
          </a:p>
          <a:p>
            <a:r>
              <a:rPr lang="en-US" sz="1100" b="1" dirty="0">
                <a:solidFill>
                  <a:srgbClr val="F0F0F0"/>
                </a:solidFill>
              </a:rPr>
              <a:t>TEXTURE:</a:t>
            </a:r>
            <a:endParaRPr lang="en-US" sz="1100" dirty="0">
              <a:solidFill>
                <a:srgbClr val="F0F0F0"/>
              </a:solidFill>
            </a:endParaRPr>
          </a:p>
          <a:p>
            <a:r>
              <a:rPr lang="en-US" sz="1100" dirty="0">
                <a:solidFill>
                  <a:srgbClr val="F0F0F0"/>
                </a:solidFill>
              </a:rPr>
              <a:t>Smooth, soufflé cream texture with a dewy, fresh "green tea" tint.</a:t>
            </a:r>
          </a:p>
          <a:p>
            <a:endParaRPr lang="en-US" sz="1100" b="1" dirty="0">
              <a:solidFill>
                <a:srgbClr val="F0F0F0"/>
              </a:solidFill>
            </a:endParaRPr>
          </a:p>
          <a:p>
            <a:r>
              <a:rPr lang="en-US" sz="1100" b="1" dirty="0">
                <a:solidFill>
                  <a:srgbClr val="F0F0F0"/>
                </a:solidFill>
              </a:rPr>
              <a:t>PHYTONUTRIENT:</a:t>
            </a:r>
            <a:endParaRPr lang="en-US" sz="1100" dirty="0">
              <a:solidFill>
                <a:srgbClr val="F0F0F0"/>
              </a:solidFill>
            </a:endParaRPr>
          </a:p>
          <a:p>
            <a:r>
              <a:rPr lang="en-US" sz="1100" dirty="0" err="1">
                <a:solidFill>
                  <a:srgbClr val="F0F0F0"/>
                </a:solidFill>
              </a:rPr>
              <a:t>Nutrilite</a:t>
            </a:r>
            <a:r>
              <a:rPr lang="en-US" sz="1100" dirty="0">
                <a:solidFill>
                  <a:srgbClr val="F0F0F0"/>
                </a:solidFill>
              </a:rPr>
              <a:t>™-sourced Green Tea Extract</a:t>
            </a:r>
          </a:p>
          <a:p>
            <a:r>
              <a:rPr lang="en-US" sz="1100" dirty="0">
                <a:solidFill>
                  <a:srgbClr val="F0F0F0"/>
                </a:solidFill>
              </a:rPr>
              <a:t> </a:t>
            </a:r>
            <a:endParaRPr lang="en-US" sz="1100" b="1" dirty="0">
              <a:solidFill>
                <a:srgbClr val="F0F0F0"/>
              </a:solidFill>
            </a:endParaRPr>
          </a:p>
          <a:p>
            <a:r>
              <a:rPr lang="en-US" sz="1100" b="1" dirty="0">
                <a:solidFill>
                  <a:srgbClr val="F0F0F0"/>
                </a:solidFill>
              </a:rPr>
              <a:t>FRAGRANCE:</a:t>
            </a:r>
            <a:endParaRPr lang="en-US" sz="1100" dirty="0">
              <a:solidFill>
                <a:srgbClr val="F0F0F0"/>
              </a:solidFill>
            </a:endParaRPr>
          </a:p>
          <a:p>
            <a:r>
              <a:rPr lang="en-US" sz="1100" dirty="0">
                <a:solidFill>
                  <a:srgbClr val="F0F0F0"/>
                </a:solidFill>
              </a:rPr>
              <a:t>In the Artistry Signature Select™ Hydrating Mask scent, fresh dewy green notes mingle with bright sparkling citrus.</a:t>
            </a:r>
          </a:p>
          <a:p>
            <a:r>
              <a:rPr lang="en-US" sz="1100" dirty="0">
                <a:solidFill>
                  <a:srgbClr val="F0F0F0"/>
                </a:solidFill>
              </a:rPr>
              <a:t> </a:t>
            </a:r>
          </a:p>
          <a:p>
            <a:r>
              <a:rPr lang="en-US" sz="1100" dirty="0">
                <a:solidFill>
                  <a:srgbClr val="F0F0F0"/>
                </a:solidFill>
              </a:rPr>
              <a:t>The Hydrating mask can be used daily.</a:t>
            </a:r>
          </a:p>
          <a:p>
            <a:endParaRPr lang="en-US" sz="1100" dirty="0">
              <a:solidFill>
                <a:srgbClr val="F0F0F0"/>
              </a:solidFill>
            </a:endParaRPr>
          </a:p>
          <a:p>
            <a:r>
              <a:rPr lang="en-US" altLang="en-US" sz="1100" b="1" dirty="0">
                <a:solidFill>
                  <a:srgbClr val="F0F0F0"/>
                </a:solidFill>
                <a:latin typeface="Franklin Gothic Book" charset="0"/>
              </a:rPr>
              <a:t>CLICK</a:t>
            </a:r>
            <a:r>
              <a:rPr lang="en-US" altLang="en-US" sz="1100" dirty="0">
                <a:solidFill>
                  <a:srgbClr val="F0F0F0"/>
                </a:solidFill>
                <a:latin typeface="Franklin Gothic Book" charset="0"/>
              </a:rPr>
              <a:t> to </a:t>
            </a:r>
            <a:r>
              <a:rPr lang="en-US" altLang="en-US" sz="1100" b="1" dirty="0">
                <a:solidFill>
                  <a:srgbClr val="F0F0F0"/>
                </a:solidFill>
                <a:latin typeface="Franklin Gothic Book" charset="0"/>
              </a:rPr>
              <a:t>advance</a:t>
            </a:r>
            <a:r>
              <a:rPr lang="en-US" altLang="en-US" sz="1100" dirty="0">
                <a:solidFill>
                  <a:srgbClr val="F0F0F0"/>
                </a:solidFill>
                <a:latin typeface="Franklin Gothic Book" charset="0"/>
              </a:rPr>
              <a:t> to next slide.</a:t>
            </a:r>
            <a:endParaRPr lang="en-US" sz="1100" dirty="0">
              <a:solidFill>
                <a:srgbClr val="F0F0F0"/>
              </a:solidFill>
              <a:latin typeface="Franklin Gothic Book" charset="0"/>
            </a:endParaRPr>
          </a:p>
          <a:p>
            <a:endParaRPr lang="en-US" sz="1100" dirty="0"/>
          </a:p>
        </p:txBody>
      </p:sp>
    </p:spTree>
    <p:extLst>
      <p:ext uri="{BB962C8B-B14F-4D97-AF65-F5344CB8AC3E}">
        <p14:creationId xmlns:p14="http://schemas.microsoft.com/office/powerpoint/2010/main" val="2843958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101695-81A9-4935-A46B-9AD284C463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709" y="1723800"/>
            <a:ext cx="6480610" cy="6943946"/>
          </a:xfrm>
          <a:prstGeom prst="rect">
            <a:avLst/>
          </a:prstGeom>
        </p:spPr>
      </p:pic>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1752" y="-91440000"/>
            <a:ext cx="6455664" cy="6946388"/>
          </a:xfrm>
        </p:spPr>
        <p:txBody>
          <a:bodyPr/>
          <a:lstStyle/>
          <a:p>
            <a:r>
              <a:rPr lang="en-US" sz="1100" b="1" kern="1200" dirty="0">
                <a:solidFill>
                  <a:srgbClr val="F0F0F0"/>
                </a:solidFill>
                <a:effectLst/>
                <a:latin typeface="+mn-lt"/>
                <a:ea typeface="+mn-ea"/>
                <a:cs typeface="+mn-cs"/>
              </a:rPr>
              <a:t>1 Minute</a:t>
            </a:r>
          </a:p>
          <a:p>
            <a:endParaRPr lang="en-US" sz="1100" b="1" kern="1200" dirty="0">
              <a:solidFill>
                <a:srgbClr val="F0F0F0"/>
              </a:solidFill>
              <a:effectLst/>
              <a:latin typeface="+mn-lt"/>
              <a:ea typeface="+mn-ea"/>
              <a:cs typeface="+mn-cs"/>
            </a:endParaRPr>
          </a:p>
          <a:p>
            <a:r>
              <a:rPr lang="en-US" sz="1100" b="1" kern="1200" dirty="0">
                <a:solidFill>
                  <a:srgbClr val="F0F0F0"/>
                </a:solidFill>
                <a:effectLst/>
                <a:latin typeface="+mn-lt"/>
                <a:ea typeface="+mn-ea"/>
                <a:cs typeface="+mn-cs"/>
              </a:rPr>
              <a:t>HOW TO USE</a:t>
            </a:r>
            <a:endParaRPr lang="en-US" sz="1100" kern="1200" dirty="0">
              <a:solidFill>
                <a:srgbClr val="F0F0F0"/>
              </a:solidFill>
              <a:effectLst/>
              <a:latin typeface="+mn-lt"/>
              <a:ea typeface="+mn-ea"/>
              <a:cs typeface="+mn-cs"/>
            </a:endParaRPr>
          </a:p>
          <a:p>
            <a:r>
              <a:rPr lang="en-US" sz="1100" kern="1200" dirty="0">
                <a:solidFill>
                  <a:srgbClr val="F0F0F0"/>
                </a:solidFill>
                <a:effectLst/>
                <a:latin typeface="+mn-lt"/>
                <a:ea typeface="+mn-ea"/>
                <a:cs typeface="+mn-cs"/>
              </a:rPr>
              <a:t>With dry fingertips, apply a visible layer to freshly cleansed, moist skin, avoiding eye and lip area. Leave on for 7 minutes. Rinse off with warm water. </a:t>
            </a:r>
          </a:p>
          <a:p>
            <a:endParaRPr lang="en-US" sz="1100" kern="1200" dirty="0">
              <a:solidFill>
                <a:srgbClr val="F0F0F0"/>
              </a:solidFill>
              <a:effectLst/>
              <a:latin typeface="+mn-lt"/>
              <a:ea typeface="+mn-ea"/>
              <a:cs typeface="+mn-cs"/>
            </a:endParaRPr>
          </a:p>
          <a:p>
            <a:r>
              <a:rPr lang="en-US" sz="1100" b="1" kern="1200" dirty="0">
                <a:solidFill>
                  <a:srgbClr val="F0F0F0"/>
                </a:solidFill>
                <a:effectLst/>
                <a:latin typeface="+mn-lt"/>
                <a:ea typeface="+mn-ea"/>
                <a:cs typeface="+mn-cs"/>
              </a:rPr>
              <a:t>KEY TREATMENT AREAS</a:t>
            </a:r>
            <a:endParaRPr lang="en-US" sz="1100" kern="1200" dirty="0">
              <a:solidFill>
                <a:srgbClr val="F0F0F0"/>
              </a:solidFill>
              <a:effectLst/>
              <a:latin typeface="+mn-lt"/>
              <a:ea typeface="+mn-ea"/>
              <a:cs typeface="+mn-cs"/>
            </a:endParaRPr>
          </a:p>
          <a:p>
            <a:r>
              <a:rPr lang="en-US" sz="1100" kern="1200" dirty="0">
                <a:solidFill>
                  <a:srgbClr val="F0F0F0"/>
                </a:solidFill>
                <a:effectLst/>
                <a:latin typeface="+mn-lt"/>
                <a:ea typeface="+mn-ea"/>
                <a:cs typeface="+mn-cs"/>
              </a:rPr>
              <a:t>Hydrating Mask works beautifully all over the face* and neck. When multi-masking, consider using this formula in these face zones:</a:t>
            </a:r>
          </a:p>
          <a:p>
            <a:r>
              <a:rPr lang="en-US" sz="1100" kern="1200" dirty="0">
                <a:solidFill>
                  <a:srgbClr val="F0F0F0"/>
                </a:solidFill>
                <a:effectLst/>
                <a:latin typeface="+mn-lt"/>
                <a:ea typeface="+mn-ea"/>
                <a:cs typeface="+mn-cs"/>
              </a:rPr>
              <a:t>• Forehead</a:t>
            </a:r>
          </a:p>
          <a:p>
            <a:r>
              <a:rPr lang="en-US" sz="1100" kern="1200" dirty="0">
                <a:solidFill>
                  <a:srgbClr val="F0F0F0"/>
                </a:solidFill>
                <a:effectLst/>
                <a:latin typeface="+mn-lt"/>
                <a:ea typeface="+mn-ea"/>
                <a:cs typeface="+mn-cs"/>
              </a:rPr>
              <a:t>• T-Zone</a:t>
            </a:r>
          </a:p>
          <a:p>
            <a:r>
              <a:rPr lang="en-US" sz="1100" kern="1200" dirty="0">
                <a:solidFill>
                  <a:srgbClr val="F0F0F0"/>
                </a:solidFill>
                <a:effectLst/>
                <a:latin typeface="+mn-lt"/>
                <a:ea typeface="+mn-ea"/>
                <a:cs typeface="+mn-cs"/>
              </a:rPr>
              <a:t>• Cheeks/Chin</a:t>
            </a:r>
          </a:p>
          <a:p>
            <a:r>
              <a:rPr lang="en-US" sz="1100" kern="1200" dirty="0">
                <a:solidFill>
                  <a:srgbClr val="F0F0F0"/>
                </a:solidFill>
                <a:effectLst/>
              </a:rPr>
              <a:t>• Neck</a:t>
            </a:r>
            <a:endParaRPr lang="en-US" sz="1100" i="1" dirty="0">
              <a:solidFill>
                <a:srgbClr val="F0F0F0"/>
              </a:solidFill>
            </a:endParaRPr>
          </a:p>
          <a:p>
            <a:endParaRPr lang="en-US" sz="1100" dirty="0">
              <a:solidFill>
                <a:srgbClr val="F0F0F0"/>
              </a:solidFill>
            </a:endParaRPr>
          </a:p>
          <a:p>
            <a:r>
              <a:rPr lang="en-US" sz="1100" i="1" dirty="0">
                <a:solidFill>
                  <a:srgbClr val="F0F0F0"/>
                </a:solidFill>
              </a:rPr>
              <a:t>*Avoid immediate eye and lip area.</a:t>
            </a:r>
          </a:p>
          <a:p>
            <a:endParaRPr lang="en-US" dirty="0">
              <a:solidFill>
                <a:srgbClr val="F0F0F0"/>
              </a:solidFill>
            </a:endParaRPr>
          </a:p>
          <a:p>
            <a:pPr lvl="0"/>
            <a:r>
              <a:rPr lang="en-US" altLang="en-US" sz="1100" b="1" dirty="0">
                <a:solidFill>
                  <a:srgbClr val="F0F0F0"/>
                </a:solidFill>
                <a:latin typeface="Franklin Gothic Book" charset="0"/>
              </a:rPr>
              <a:t>CLICK</a:t>
            </a:r>
            <a:r>
              <a:rPr lang="en-US" altLang="en-US" sz="1100" dirty="0">
                <a:solidFill>
                  <a:srgbClr val="F0F0F0"/>
                </a:solidFill>
                <a:latin typeface="Franklin Gothic Book" charset="0"/>
              </a:rPr>
              <a:t> to </a:t>
            </a:r>
            <a:r>
              <a:rPr lang="en-US" altLang="en-US" sz="1100" b="1" dirty="0">
                <a:solidFill>
                  <a:srgbClr val="F0F0F0"/>
                </a:solidFill>
                <a:latin typeface="Franklin Gothic Book" charset="0"/>
              </a:rPr>
              <a:t>advance</a:t>
            </a:r>
            <a:r>
              <a:rPr lang="en-US" altLang="en-US" sz="1100" dirty="0">
                <a:solidFill>
                  <a:srgbClr val="F0F0F0"/>
                </a:solidFill>
                <a:latin typeface="Franklin Gothic Book" charset="0"/>
              </a:rPr>
              <a:t> to next slide.</a:t>
            </a:r>
            <a:endParaRPr lang="en-US" sz="1100" dirty="0">
              <a:solidFill>
                <a:srgbClr val="F0F0F0"/>
              </a:solidFill>
              <a:latin typeface="Franklin Gothic Book" charset="0"/>
            </a:endParaRPr>
          </a:p>
          <a:p>
            <a:endParaRPr lang="en-US" dirty="0"/>
          </a:p>
        </p:txBody>
      </p:sp>
    </p:spTree>
    <p:extLst>
      <p:ext uri="{BB962C8B-B14F-4D97-AF65-F5344CB8AC3E}">
        <p14:creationId xmlns:p14="http://schemas.microsoft.com/office/powerpoint/2010/main" val="246375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26108E70-E68C-4738-9EF0-5BCF81A0BC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752" y="1712370"/>
            <a:ext cx="6456224" cy="6943946"/>
          </a:xfrm>
          <a:prstGeom prst="rect">
            <a:avLst/>
          </a:prstGeom>
        </p:spPr>
      </p:pic>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1752" y="-91440000"/>
            <a:ext cx="6455664" cy="6946388"/>
          </a:xfrm>
        </p:spPr>
        <p:txBody>
          <a:bodyPr/>
          <a:lstStyle/>
          <a:p>
            <a:r>
              <a:rPr lang="en-US" sz="1100" b="1" cap="all" dirty="0">
                <a:solidFill>
                  <a:srgbClr val="F0F0F0"/>
                </a:solidFill>
              </a:rPr>
              <a:t>2 </a:t>
            </a:r>
            <a:r>
              <a:rPr lang="en-US" sz="1100" b="1" dirty="0">
                <a:solidFill>
                  <a:srgbClr val="F0F0F0"/>
                </a:solidFill>
              </a:rPr>
              <a:t>Minutes</a:t>
            </a:r>
            <a:endParaRPr lang="en-US" sz="1100" b="1" cap="all" dirty="0">
              <a:solidFill>
                <a:srgbClr val="F0F0F0"/>
              </a:solidFill>
            </a:endParaRPr>
          </a:p>
          <a:p>
            <a:endParaRPr lang="en-US" sz="1100" b="1" cap="all" dirty="0">
              <a:solidFill>
                <a:srgbClr val="F0F0F0"/>
              </a:solidFill>
            </a:endParaRPr>
          </a:p>
          <a:p>
            <a:r>
              <a:rPr lang="en-US" sz="1100" b="1" cap="all" dirty="0">
                <a:solidFill>
                  <a:srgbClr val="F0F0F0"/>
                </a:solidFill>
              </a:rPr>
              <a:t>Brightening Mask</a:t>
            </a:r>
            <a:endParaRPr lang="en-US" sz="1100" dirty="0">
              <a:solidFill>
                <a:srgbClr val="F0F0F0"/>
              </a:solidFill>
            </a:endParaRPr>
          </a:p>
          <a:p>
            <a:r>
              <a:rPr lang="en-US" sz="1100" dirty="0">
                <a:solidFill>
                  <a:srgbClr val="F0F0F0"/>
                </a:solidFill>
              </a:rPr>
              <a:t> </a:t>
            </a:r>
          </a:p>
          <a:p>
            <a:r>
              <a:rPr lang="en-US" sz="1100" dirty="0">
                <a:solidFill>
                  <a:srgbClr val="F0F0F0"/>
                </a:solidFill>
              </a:rPr>
              <a:t>Is your skin looking dull and lifeless? It’s time to turn up the radiance with the energizing effect of the Artistry Signature Select™ Brightening Mask.</a:t>
            </a:r>
          </a:p>
          <a:p>
            <a:endParaRPr lang="en-US" sz="1100" dirty="0">
              <a:solidFill>
                <a:srgbClr val="F0F0F0"/>
              </a:solidFill>
            </a:endParaRPr>
          </a:p>
          <a:p>
            <a:r>
              <a:rPr lang="en-US" sz="1100" b="1" dirty="0">
                <a:solidFill>
                  <a:srgbClr val="F0F0F0"/>
                </a:solidFill>
              </a:rPr>
              <a:t>BENEFITS: </a:t>
            </a:r>
          </a:p>
          <a:p>
            <a:pPr marL="114300" indent="-114300">
              <a:buFont typeface="Arial" panose="020B0604020202020204" pitchFamily="34" charset="0"/>
              <a:buChar char="•"/>
            </a:pPr>
            <a:r>
              <a:rPr lang="en-US" sz="1100" dirty="0">
                <a:solidFill>
                  <a:srgbClr val="F0F0F0"/>
                </a:solidFill>
              </a:rPr>
              <a:t>This revitalizing mask leaves skin looking brighter, radiant and more energized. </a:t>
            </a:r>
          </a:p>
          <a:p>
            <a:pPr marL="114300" indent="-114300">
              <a:buFont typeface="Arial" panose="020B0604020202020204" pitchFamily="34" charset="0"/>
              <a:buChar char="•"/>
            </a:pPr>
            <a:r>
              <a:rPr lang="en-US" sz="1100" dirty="0">
                <a:solidFill>
                  <a:srgbClr val="F0F0F0"/>
                </a:solidFill>
              </a:rPr>
              <a:t>The glossy white formula reflects the action of the mask as it starts brightening on contact. Skin tone looks more even and translucent. </a:t>
            </a:r>
          </a:p>
          <a:p>
            <a:pPr marL="114300" indent="-114300">
              <a:buFont typeface="Arial" panose="020B0604020202020204" pitchFamily="34" charset="0"/>
              <a:buChar char="•"/>
            </a:pPr>
            <a:r>
              <a:rPr lang="en-US" sz="1100" dirty="0">
                <a:solidFill>
                  <a:srgbClr val="F0F0F0"/>
                </a:solidFill>
              </a:rPr>
              <a:t>Even skin that has become dulled by stress, fatigue or other external factors is transformed as the Brightening Mask reveals skin that looks lit from within.</a:t>
            </a:r>
          </a:p>
          <a:p>
            <a:pPr marL="114300" indent="-114300">
              <a:buFont typeface="Arial" panose="020B0604020202020204" pitchFamily="34" charset="0"/>
              <a:buChar char="•"/>
            </a:pPr>
            <a:r>
              <a:rPr lang="en-US" sz="1100" dirty="0">
                <a:solidFill>
                  <a:srgbClr val="F0F0F0"/>
                </a:solidFill>
              </a:rPr>
              <a:t>Natural Loofah Grains and Jojoba Beads gently care for skin with an exfoliating and refinishing action that imparts a visibly brighter appearance. </a:t>
            </a:r>
          </a:p>
          <a:p>
            <a:r>
              <a:rPr lang="en-US" sz="1100" dirty="0">
                <a:solidFill>
                  <a:srgbClr val="F0F0F0"/>
                </a:solidFill>
              </a:rPr>
              <a:t> </a:t>
            </a:r>
          </a:p>
          <a:p>
            <a:r>
              <a:rPr lang="en-US" sz="1100" b="1" dirty="0">
                <a:solidFill>
                  <a:srgbClr val="F0F0F0"/>
                </a:solidFill>
              </a:rPr>
              <a:t>TEXTURE:</a:t>
            </a:r>
            <a:endParaRPr lang="en-US" sz="1100" dirty="0">
              <a:solidFill>
                <a:srgbClr val="F0F0F0"/>
              </a:solidFill>
            </a:endParaRPr>
          </a:p>
          <a:p>
            <a:r>
              <a:rPr lang="en-US" sz="1100" dirty="0">
                <a:solidFill>
                  <a:srgbClr val="F0F0F0"/>
                </a:solidFill>
              </a:rPr>
              <a:t>Silky, bright white, high-gloss, dense mousse infused with exfoliating grains.</a:t>
            </a:r>
          </a:p>
          <a:p>
            <a:endParaRPr lang="en-US" sz="1100" dirty="0">
              <a:solidFill>
                <a:srgbClr val="F0F0F0"/>
              </a:solidFill>
            </a:endParaRPr>
          </a:p>
          <a:p>
            <a:r>
              <a:rPr lang="en-US" sz="1100" b="1" dirty="0">
                <a:solidFill>
                  <a:srgbClr val="F0F0F0"/>
                </a:solidFill>
              </a:rPr>
              <a:t>PHYTONUTRIENT:</a:t>
            </a:r>
            <a:endParaRPr lang="en-US" sz="1100" dirty="0">
              <a:solidFill>
                <a:srgbClr val="F0F0F0"/>
              </a:solidFill>
            </a:endParaRPr>
          </a:p>
          <a:p>
            <a:r>
              <a:rPr lang="en-US" sz="1100" dirty="0" err="1">
                <a:solidFill>
                  <a:srgbClr val="F0F0F0"/>
                </a:solidFill>
              </a:rPr>
              <a:t>Nutrilite</a:t>
            </a:r>
            <a:r>
              <a:rPr lang="en-US" sz="1100" dirty="0">
                <a:solidFill>
                  <a:srgbClr val="F0F0F0"/>
                </a:solidFill>
              </a:rPr>
              <a:t>™-sourced White Chia Seed Extract</a:t>
            </a:r>
          </a:p>
          <a:p>
            <a:r>
              <a:rPr lang="en-US" sz="1100" dirty="0">
                <a:solidFill>
                  <a:srgbClr val="F0F0F0"/>
                </a:solidFill>
              </a:rPr>
              <a:t> </a:t>
            </a:r>
          </a:p>
          <a:p>
            <a:r>
              <a:rPr lang="en-US" sz="1100" b="1" dirty="0">
                <a:solidFill>
                  <a:srgbClr val="F0F0F0"/>
                </a:solidFill>
              </a:rPr>
              <a:t>FRAGRANCE: </a:t>
            </a:r>
          </a:p>
          <a:p>
            <a:r>
              <a:rPr lang="en-US" sz="1100" dirty="0">
                <a:solidFill>
                  <a:srgbClr val="F0F0F0"/>
                </a:solidFill>
              </a:rPr>
              <a:t>Warm gourmand notes blended with decadent honey and soft florals. </a:t>
            </a:r>
          </a:p>
          <a:p>
            <a:endParaRPr lang="en-US" sz="1100" dirty="0">
              <a:solidFill>
                <a:srgbClr val="F0F0F0"/>
              </a:solidFill>
            </a:endParaRPr>
          </a:p>
          <a:p>
            <a:r>
              <a:rPr lang="en-US" sz="1100" dirty="0">
                <a:solidFill>
                  <a:srgbClr val="F0F0F0"/>
                </a:solidFill>
              </a:rPr>
              <a:t>The Brightening mask can be used 3-4 times per week (skip a day between each use).</a:t>
            </a:r>
          </a:p>
          <a:p>
            <a:r>
              <a:rPr lang="en-US" sz="1100" dirty="0">
                <a:solidFill>
                  <a:srgbClr val="F0F0F0"/>
                </a:solidFill>
              </a:rPr>
              <a:t> </a:t>
            </a:r>
          </a:p>
          <a:p>
            <a:r>
              <a:rPr lang="en-US" altLang="en-US" sz="1100" b="1" dirty="0">
                <a:solidFill>
                  <a:srgbClr val="F0F0F0"/>
                </a:solidFill>
                <a:latin typeface="Franklin Gothic Book" charset="0"/>
              </a:rPr>
              <a:t>CLICK</a:t>
            </a:r>
            <a:r>
              <a:rPr lang="en-US" altLang="en-US" sz="1100" dirty="0">
                <a:solidFill>
                  <a:srgbClr val="F0F0F0"/>
                </a:solidFill>
                <a:latin typeface="Franklin Gothic Book" charset="0"/>
              </a:rPr>
              <a:t> to </a:t>
            </a:r>
            <a:r>
              <a:rPr lang="en-US" altLang="en-US" sz="1100" b="1" dirty="0">
                <a:solidFill>
                  <a:srgbClr val="F0F0F0"/>
                </a:solidFill>
                <a:latin typeface="Franklin Gothic Book" charset="0"/>
              </a:rPr>
              <a:t>advance</a:t>
            </a:r>
            <a:r>
              <a:rPr lang="en-US" altLang="en-US" sz="1100" dirty="0">
                <a:solidFill>
                  <a:srgbClr val="F0F0F0"/>
                </a:solidFill>
                <a:latin typeface="Franklin Gothic Book" charset="0"/>
              </a:rPr>
              <a:t> to next slide.</a:t>
            </a:r>
            <a:endParaRPr lang="en-US" sz="1100" dirty="0">
              <a:solidFill>
                <a:srgbClr val="F0F0F0"/>
              </a:solidFill>
              <a:latin typeface="Franklin Gothic Book" charset="0"/>
            </a:endParaRPr>
          </a:p>
          <a:p>
            <a:endParaRPr lang="en-US" sz="1100" dirty="0"/>
          </a:p>
        </p:txBody>
      </p:sp>
    </p:spTree>
    <p:extLst>
      <p:ext uri="{BB962C8B-B14F-4D97-AF65-F5344CB8AC3E}">
        <p14:creationId xmlns:p14="http://schemas.microsoft.com/office/powerpoint/2010/main" val="3467537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F9E766-2C4A-4BE1-9C3C-5603C40CAB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192" y="1712370"/>
            <a:ext cx="6456224" cy="6943946"/>
          </a:xfrm>
          <a:prstGeom prst="rect">
            <a:avLst/>
          </a:prstGeom>
        </p:spPr>
      </p:pic>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1752" y="-91440000"/>
            <a:ext cx="6455664" cy="6946388"/>
          </a:xfrm>
        </p:spPr>
        <p:txBody>
          <a:bodyPr/>
          <a:lstStyle/>
          <a:p>
            <a:r>
              <a:rPr lang="en-US" sz="1100" b="1" kern="1200" dirty="0">
                <a:solidFill>
                  <a:srgbClr val="F0F0F0"/>
                </a:solidFill>
                <a:effectLst/>
                <a:latin typeface="+mn-lt"/>
                <a:ea typeface="+mn-ea"/>
                <a:cs typeface="+mn-cs"/>
              </a:rPr>
              <a:t>1 Minute</a:t>
            </a:r>
          </a:p>
          <a:p>
            <a:endParaRPr lang="en-US" sz="1100" b="1" kern="1200" dirty="0">
              <a:solidFill>
                <a:srgbClr val="F0F0F0"/>
              </a:solidFill>
              <a:effectLst/>
              <a:latin typeface="+mn-lt"/>
              <a:ea typeface="+mn-ea"/>
              <a:cs typeface="+mn-cs"/>
            </a:endParaRPr>
          </a:p>
          <a:p>
            <a:r>
              <a:rPr lang="en-US" sz="1100" b="1" kern="1200" dirty="0">
                <a:solidFill>
                  <a:srgbClr val="F0F0F0"/>
                </a:solidFill>
                <a:effectLst/>
                <a:latin typeface="+mn-lt"/>
                <a:ea typeface="+mn-ea"/>
                <a:cs typeface="+mn-cs"/>
              </a:rPr>
              <a:t>HOW TO USE</a:t>
            </a:r>
            <a:endParaRPr lang="en-US" sz="1100" kern="1200" dirty="0">
              <a:solidFill>
                <a:srgbClr val="F0F0F0"/>
              </a:solidFill>
              <a:effectLst/>
              <a:latin typeface="+mn-lt"/>
              <a:ea typeface="+mn-ea"/>
              <a:cs typeface="+mn-cs"/>
            </a:endParaRPr>
          </a:p>
          <a:p>
            <a:r>
              <a:rPr lang="en-US" sz="1100" kern="1200" dirty="0">
                <a:solidFill>
                  <a:srgbClr val="F0F0F0"/>
                </a:solidFill>
                <a:effectLst/>
                <a:latin typeface="+mn-lt"/>
                <a:ea typeface="+mn-ea"/>
                <a:cs typeface="+mn-cs"/>
              </a:rPr>
              <a:t>With dry fingertips, apply a visible layer to freshly cleansed, moist skin, avoiding immediate eye and lip area. Leave on for 7 minutes. </a:t>
            </a:r>
            <a:r>
              <a:rPr lang="en-US" sz="1100" dirty="0">
                <a:solidFill>
                  <a:srgbClr val="F0F0F0"/>
                </a:solidFill>
              </a:rPr>
              <a:t>L</a:t>
            </a:r>
            <a:r>
              <a:rPr lang="en-US" sz="1100" kern="1200" dirty="0">
                <a:solidFill>
                  <a:srgbClr val="F0F0F0"/>
                </a:solidFill>
                <a:effectLst/>
                <a:latin typeface="+mn-lt"/>
                <a:ea typeface="+mn-ea"/>
                <a:cs typeface="+mn-cs"/>
              </a:rPr>
              <a:t>ightly massage as you rinse it off with warm water. </a:t>
            </a:r>
          </a:p>
          <a:p>
            <a:r>
              <a:rPr lang="en-US" sz="1100" kern="1200" dirty="0">
                <a:solidFill>
                  <a:srgbClr val="F0F0F0"/>
                </a:solidFill>
                <a:effectLst/>
                <a:latin typeface="+mn-lt"/>
                <a:ea typeface="+mn-ea"/>
                <a:cs typeface="+mn-cs"/>
              </a:rPr>
              <a:t> </a:t>
            </a:r>
          </a:p>
          <a:p>
            <a:r>
              <a:rPr lang="en-US" sz="1100" b="1" dirty="0">
                <a:solidFill>
                  <a:srgbClr val="F0F0F0"/>
                </a:solidFill>
              </a:rPr>
              <a:t>KEY TREATMENT AREAS: </a:t>
            </a:r>
            <a:endParaRPr lang="en-US" sz="1100" dirty="0">
              <a:solidFill>
                <a:srgbClr val="F0F0F0"/>
              </a:solidFill>
            </a:endParaRPr>
          </a:p>
          <a:p>
            <a:r>
              <a:rPr lang="en-US" sz="1100" dirty="0">
                <a:solidFill>
                  <a:srgbClr val="F0F0F0"/>
                </a:solidFill>
              </a:rPr>
              <a:t>Brightening Mask works beautifully all over the face*. When multi-masking, consider using this formula in these face zones:</a:t>
            </a:r>
          </a:p>
          <a:p>
            <a:pPr marL="114300" indent="-100013">
              <a:buFont typeface="Arial" panose="020B0604020202020204" pitchFamily="34" charset="0"/>
              <a:buChar char="•"/>
            </a:pPr>
            <a:r>
              <a:rPr lang="en-US" sz="1100" dirty="0">
                <a:solidFill>
                  <a:srgbClr val="F0F0F0"/>
                </a:solidFill>
              </a:rPr>
              <a:t>Forehead</a:t>
            </a:r>
          </a:p>
          <a:p>
            <a:pPr marL="114300" indent="-100013">
              <a:buFont typeface="Arial" panose="020B0604020202020204" pitchFamily="34" charset="0"/>
              <a:buChar char="•"/>
            </a:pPr>
            <a:r>
              <a:rPr lang="en-US" sz="1100" dirty="0">
                <a:solidFill>
                  <a:srgbClr val="F0F0F0"/>
                </a:solidFill>
              </a:rPr>
              <a:t>T-Zone</a:t>
            </a:r>
          </a:p>
          <a:p>
            <a:pPr marL="114300" indent="-100013">
              <a:buFont typeface="Arial" panose="020B0604020202020204" pitchFamily="34" charset="0"/>
              <a:buChar char="•"/>
            </a:pPr>
            <a:r>
              <a:rPr lang="en-US" sz="1100" dirty="0">
                <a:solidFill>
                  <a:srgbClr val="F0F0F0"/>
                </a:solidFill>
              </a:rPr>
              <a:t>Under Eye Area**</a:t>
            </a:r>
          </a:p>
          <a:p>
            <a:pPr marL="114300" indent="-100013">
              <a:buFont typeface="Arial" panose="020B0604020202020204" pitchFamily="34" charset="0"/>
              <a:buChar char="•"/>
            </a:pPr>
            <a:r>
              <a:rPr lang="en-US" sz="1100" dirty="0">
                <a:solidFill>
                  <a:srgbClr val="F0F0F0"/>
                </a:solidFill>
              </a:rPr>
              <a:t>Cheeks/Chin</a:t>
            </a:r>
          </a:p>
          <a:p>
            <a:pPr marL="0" lvl="0" defTabSz="914400">
              <a:defRPr/>
            </a:pPr>
            <a:r>
              <a:rPr lang="en-US" sz="1100" i="1" dirty="0">
                <a:solidFill>
                  <a:srgbClr val="F0F0F0"/>
                </a:solidFill>
              </a:rPr>
              <a:t> </a:t>
            </a:r>
          </a:p>
          <a:p>
            <a:r>
              <a:rPr lang="en-US" sz="1100" i="1" dirty="0">
                <a:solidFill>
                  <a:srgbClr val="F0F0F0"/>
                </a:solidFill>
              </a:rPr>
              <a:t>*Avoid immediate eye and lip area.</a:t>
            </a:r>
          </a:p>
          <a:p>
            <a:r>
              <a:rPr lang="en-US" sz="1100" i="1" dirty="0">
                <a:solidFill>
                  <a:srgbClr val="F0F0F0"/>
                </a:solidFill>
              </a:rPr>
              <a:t>**Avoid the area immediately under the eyes.</a:t>
            </a:r>
          </a:p>
          <a:p>
            <a:endParaRPr lang="en-US" sz="1100" dirty="0">
              <a:solidFill>
                <a:srgbClr val="F0F0F0"/>
              </a:solidFill>
            </a:endParaRPr>
          </a:p>
          <a:p>
            <a:r>
              <a:rPr lang="en-US" altLang="en-US" sz="1100" b="1" dirty="0">
                <a:solidFill>
                  <a:srgbClr val="F0F0F0"/>
                </a:solidFill>
                <a:latin typeface="Franklin Gothic Book" charset="0"/>
              </a:rPr>
              <a:t>CLICK</a:t>
            </a:r>
            <a:r>
              <a:rPr lang="en-US" altLang="en-US" sz="1100" dirty="0">
                <a:solidFill>
                  <a:srgbClr val="F0F0F0"/>
                </a:solidFill>
                <a:latin typeface="Franklin Gothic Book" charset="0"/>
              </a:rPr>
              <a:t> to </a:t>
            </a:r>
            <a:r>
              <a:rPr lang="en-US" altLang="en-US" sz="1100" b="1" dirty="0">
                <a:solidFill>
                  <a:srgbClr val="F0F0F0"/>
                </a:solidFill>
                <a:latin typeface="Franklin Gothic Book" charset="0"/>
              </a:rPr>
              <a:t>advance</a:t>
            </a:r>
            <a:r>
              <a:rPr lang="en-US" altLang="en-US" sz="1100" dirty="0">
                <a:solidFill>
                  <a:srgbClr val="F0F0F0"/>
                </a:solidFill>
                <a:latin typeface="Franklin Gothic Book" charset="0"/>
              </a:rPr>
              <a:t> to next slide.</a:t>
            </a:r>
            <a:endParaRPr lang="en-US" sz="1100" dirty="0">
              <a:solidFill>
                <a:srgbClr val="F0F0F0"/>
              </a:solidFill>
              <a:latin typeface="Franklin Gothic Book" charset="0"/>
            </a:endParaRPr>
          </a:p>
          <a:p>
            <a:endParaRPr lang="en-US" sz="1100" dirty="0"/>
          </a:p>
        </p:txBody>
      </p:sp>
    </p:spTree>
    <p:extLst>
      <p:ext uri="{BB962C8B-B14F-4D97-AF65-F5344CB8AC3E}">
        <p14:creationId xmlns:p14="http://schemas.microsoft.com/office/powerpoint/2010/main" val="3148703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C9788B54-3548-4818-8EBE-29C753D3C1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182" y="1712370"/>
            <a:ext cx="6456224" cy="6943946"/>
          </a:xfrm>
          <a:prstGeom prst="rect">
            <a:avLst/>
          </a:prstGeom>
        </p:spPr>
      </p:pic>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1752" y="-91440000"/>
            <a:ext cx="6455664" cy="6946388"/>
          </a:xfrm>
        </p:spPr>
        <p:txBody>
          <a:bodyPr/>
          <a:lstStyle/>
          <a:p>
            <a:r>
              <a:rPr lang="en-US" sz="1100" b="1" cap="all" dirty="0">
                <a:solidFill>
                  <a:srgbClr val="F0F0F0"/>
                </a:solidFill>
              </a:rPr>
              <a:t>2 </a:t>
            </a:r>
            <a:r>
              <a:rPr lang="en-US" sz="1100" b="1" dirty="0">
                <a:solidFill>
                  <a:srgbClr val="F0F0F0"/>
                </a:solidFill>
              </a:rPr>
              <a:t>Minutes</a:t>
            </a:r>
            <a:endParaRPr lang="en-US" sz="1100" b="1" cap="all" dirty="0">
              <a:solidFill>
                <a:srgbClr val="F0F0F0"/>
              </a:solidFill>
            </a:endParaRPr>
          </a:p>
          <a:p>
            <a:endParaRPr lang="en-US" sz="1100" b="1" cap="all" dirty="0">
              <a:solidFill>
                <a:srgbClr val="F0F0F0"/>
              </a:solidFill>
            </a:endParaRPr>
          </a:p>
          <a:p>
            <a:r>
              <a:rPr lang="en-US" sz="1100" b="1" cap="all" dirty="0">
                <a:solidFill>
                  <a:srgbClr val="F0F0F0"/>
                </a:solidFill>
              </a:rPr>
              <a:t>Firming Mask</a:t>
            </a:r>
            <a:endParaRPr lang="en-US" sz="1100" dirty="0">
              <a:solidFill>
                <a:srgbClr val="F0F0F0"/>
              </a:solidFill>
            </a:endParaRPr>
          </a:p>
          <a:p>
            <a:r>
              <a:rPr lang="en-US" sz="1100" dirty="0">
                <a:solidFill>
                  <a:srgbClr val="F0F0F0"/>
                </a:solidFill>
              </a:rPr>
              <a:t> </a:t>
            </a:r>
          </a:p>
          <a:p>
            <a:r>
              <a:rPr lang="en-US" sz="1100" dirty="0">
                <a:solidFill>
                  <a:srgbClr val="F0F0F0"/>
                </a:solidFill>
              </a:rPr>
              <a:t>If you sense that sagging feeling, or feel your skin losing elasticity, or even just need a little nourishment, you need the "power tune-up" of Artistry Signature Select™ Firming Mask.</a:t>
            </a:r>
          </a:p>
          <a:p>
            <a:r>
              <a:rPr lang="en-US" sz="1100" dirty="0">
                <a:solidFill>
                  <a:srgbClr val="F0F0F0"/>
                </a:solidFill>
              </a:rPr>
              <a:t> </a:t>
            </a:r>
          </a:p>
          <a:p>
            <a:r>
              <a:rPr lang="en-US" sz="1100" b="1" dirty="0">
                <a:solidFill>
                  <a:srgbClr val="F0F0F0"/>
                </a:solidFill>
              </a:rPr>
              <a:t>BENEFITS: </a:t>
            </a:r>
          </a:p>
          <a:p>
            <a:pPr marL="114300" indent="-114300">
              <a:buFont typeface="Arial" panose="020B0604020202020204" pitchFamily="34" charset="0"/>
              <a:buChar char="•"/>
            </a:pPr>
            <a:r>
              <a:rPr lang="en-US" sz="1100" dirty="0">
                <a:solidFill>
                  <a:srgbClr val="F0F0F0"/>
                </a:solidFill>
              </a:rPr>
              <a:t>This ultra-nourishing mask leaves skin feeling firmer and tighter.</a:t>
            </a:r>
          </a:p>
          <a:p>
            <a:pPr marL="114300" indent="-114300">
              <a:buFont typeface="Arial" panose="020B0604020202020204" pitchFamily="34" charset="0"/>
              <a:buChar char="•"/>
            </a:pPr>
            <a:r>
              <a:rPr lang="en-US" sz="1100" dirty="0">
                <a:solidFill>
                  <a:srgbClr val="F0F0F0"/>
                </a:solidFill>
              </a:rPr>
              <a:t>The instant-transforming formula goes from a cool, red translucent gel in the jar to a creamy white, cushioning emulsion on your skin—with a delightful warming sensation to let you know it's working during application.</a:t>
            </a:r>
          </a:p>
          <a:p>
            <a:pPr marL="114300" indent="-114300">
              <a:buFont typeface="Arial" panose="020B0604020202020204" pitchFamily="34" charset="0"/>
              <a:buChar char="•"/>
            </a:pPr>
            <a:r>
              <a:rPr lang="en-US" sz="1100" dirty="0">
                <a:solidFill>
                  <a:srgbClr val="F0F0F0"/>
                </a:solidFill>
              </a:rPr>
              <a:t>The result? Skin feels firmer, revitalized and renewed. </a:t>
            </a:r>
          </a:p>
          <a:p>
            <a:r>
              <a:rPr lang="en-US" sz="1100" dirty="0">
                <a:solidFill>
                  <a:srgbClr val="F0F0F0"/>
                </a:solidFill>
              </a:rPr>
              <a:t>  </a:t>
            </a:r>
          </a:p>
          <a:p>
            <a:r>
              <a:rPr lang="en-US" sz="1100" b="1" dirty="0">
                <a:solidFill>
                  <a:srgbClr val="F0F0F0"/>
                </a:solidFill>
              </a:rPr>
              <a:t>TEXTURE:</a:t>
            </a:r>
            <a:endParaRPr lang="en-US" sz="1100" dirty="0">
              <a:solidFill>
                <a:srgbClr val="F0F0F0"/>
              </a:solidFill>
            </a:endParaRPr>
          </a:p>
          <a:p>
            <a:r>
              <a:rPr lang="en-US" sz="1100" dirty="0">
                <a:solidFill>
                  <a:srgbClr val="F0F0F0"/>
                </a:solidFill>
              </a:rPr>
              <a:t>Innovative formula transforms from a translucent, honey-like gel to a rich, creamy emulsion as you massage. </a:t>
            </a:r>
          </a:p>
          <a:p>
            <a:endParaRPr lang="en-US" sz="1100" dirty="0">
              <a:solidFill>
                <a:srgbClr val="F0F0F0"/>
              </a:solidFill>
            </a:endParaRPr>
          </a:p>
          <a:p>
            <a:r>
              <a:rPr lang="en-US" sz="1100" b="1" dirty="0">
                <a:solidFill>
                  <a:srgbClr val="F0F0F0"/>
                </a:solidFill>
              </a:rPr>
              <a:t>PHYTONUTRIENT:</a:t>
            </a:r>
            <a:endParaRPr lang="en-US" sz="1100" dirty="0">
              <a:solidFill>
                <a:srgbClr val="F0F0F0"/>
              </a:solidFill>
            </a:endParaRPr>
          </a:p>
          <a:p>
            <a:r>
              <a:rPr lang="en-US" sz="1100" dirty="0" err="1">
                <a:solidFill>
                  <a:srgbClr val="F0F0F0"/>
                </a:solidFill>
              </a:rPr>
              <a:t>Nutrilite</a:t>
            </a:r>
            <a:r>
              <a:rPr lang="en-US" sz="1100" dirty="0">
                <a:solidFill>
                  <a:srgbClr val="F0F0F0"/>
                </a:solidFill>
              </a:rPr>
              <a:t>™-sourced Pomegranate Extract</a:t>
            </a:r>
          </a:p>
          <a:p>
            <a:r>
              <a:rPr lang="en-US" sz="1100" dirty="0">
                <a:solidFill>
                  <a:srgbClr val="F0F0F0"/>
                </a:solidFill>
              </a:rPr>
              <a:t> </a:t>
            </a:r>
          </a:p>
          <a:p>
            <a:r>
              <a:rPr lang="en-US" sz="1100" b="1" dirty="0">
                <a:solidFill>
                  <a:srgbClr val="F0F0F0"/>
                </a:solidFill>
              </a:rPr>
              <a:t>FRAGRANCE: </a:t>
            </a:r>
          </a:p>
          <a:p>
            <a:r>
              <a:rPr lang="en-US" sz="1100" dirty="0">
                <a:solidFill>
                  <a:srgbClr val="F0F0F0"/>
                </a:solidFill>
              </a:rPr>
              <a:t>Fruity pomegranate notes rounded out with clean florals and fresh fruity citrus.</a:t>
            </a:r>
          </a:p>
          <a:p>
            <a:endParaRPr lang="en-US" sz="1100" dirty="0">
              <a:solidFill>
                <a:srgbClr val="F0F0F0"/>
              </a:solidFill>
            </a:endParaRPr>
          </a:p>
          <a:p>
            <a:r>
              <a:rPr lang="en-US" sz="1100" dirty="0">
                <a:solidFill>
                  <a:srgbClr val="F0F0F0"/>
                </a:solidFill>
              </a:rPr>
              <a:t>The Firming mask can be used daily.</a:t>
            </a:r>
          </a:p>
          <a:p>
            <a:r>
              <a:rPr lang="en-US" sz="1100" dirty="0">
                <a:solidFill>
                  <a:srgbClr val="F0F0F0"/>
                </a:solidFill>
              </a:rPr>
              <a:t> </a:t>
            </a:r>
          </a:p>
          <a:p>
            <a:r>
              <a:rPr lang="en-US" altLang="en-US" sz="1100" b="1" dirty="0">
                <a:solidFill>
                  <a:srgbClr val="F0F0F0"/>
                </a:solidFill>
                <a:latin typeface="Franklin Gothic Book" charset="0"/>
              </a:rPr>
              <a:t>CLICK</a:t>
            </a:r>
            <a:r>
              <a:rPr lang="en-US" altLang="en-US" sz="1100" dirty="0">
                <a:solidFill>
                  <a:srgbClr val="F0F0F0"/>
                </a:solidFill>
                <a:latin typeface="Franklin Gothic Book" charset="0"/>
              </a:rPr>
              <a:t> to </a:t>
            </a:r>
            <a:r>
              <a:rPr lang="en-US" altLang="en-US" sz="1100" b="1" dirty="0">
                <a:solidFill>
                  <a:srgbClr val="F0F0F0"/>
                </a:solidFill>
                <a:latin typeface="Franklin Gothic Book" charset="0"/>
              </a:rPr>
              <a:t>advance</a:t>
            </a:r>
            <a:r>
              <a:rPr lang="en-US" altLang="en-US" sz="1100" dirty="0">
                <a:solidFill>
                  <a:srgbClr val="F0F0F0"/>
                </a:solidFill>
                <a:latin typeface="Franklin Gothic Book" charset="0"/>
              </a:rPr>
              <a:t> to next slide.</a:t>
            </a:r>
            <a:endParaRPr lang="en-US" sz="1100" dirty="0">
              <a:solidFill>
                <a:srgbClr val="F0F0F0"/>
              </a:solidFill>
              <a:latin typeface="Franklin Gothic Book" charset="0"/>
            </a:endParaRPr>
          </a:p>
          <a:p>
            <a:endParaRPr lang="en-US" sz="1100" dirty="0"/>
          </a:p>
        </p:txBody>
      </p:sp>
    </p:spTree>
    <p:extLst>
      <p:ext uri="{BB962C8B-B14F-4D97-AF65-F5344CB8AC3E}">
        <p14:creationId xmlns:p14="http://schemas.microsoft.com/office/powerpoint/2010/main" val="1762540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617BFE-FA1A-4830-9F23-E826D3BD45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192" y="1712370"/>
            <a:ext cx="6456224" cy="6943946"/>
          </a:xfrm>
          <a:prstGeom prst="rect">
            <a:avLst/>
          </a:prstGeom>
        </p:spPr>
      </p:pic>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1752" y="-91440000"/>
            <a:ext cx="6455664" cy="6946388"/>
          </a:xfrm>
        </p:spPr>
        <p:txBody>
          <a:bodyPr/>
          <a:lstStyle/>
          <a:p>
            <a:r>
              <a:rPr lang="en-US" sz="1100" b="1" kern="1200" dirty="0">
                <a:solidFill>
                  <a:srgbClr val="F0F0F0"/>
                </a:solidFill>
                <a:effectLst/>
                <a:latin typeface="+mn-lt"/>
                <a:ea typeface="+mn-ea"/>
                <a:cs typeface="+mn-cs"/>
              </a:rPr>
              <a:t>1 Minute</a:t>
            </a:r>
          </a:p>
          <a:p>
            <a:endParaRPr lang="en-US" sz="1100" b="1" kern="1200" dirty="0">
              <a:solidFill>
                <a:srgbClr val="F0F0F0"/>
              </a:solidFill>
              <a:effectLst/>
              <a:latin typeface="+mn-lt"/>
              <a:ea typeface="+mn-ea"/>
              <a:cs typeface="+mn-cs"/>
            </a:endParaRPr>
          </a:p>
          <a:p>
            <a:r>
              <a:rPr lang="en-US" sz="1100" b="1" kern="1200" dirty="0">
                <a:solidFill>
                  <a:srgbClr val="F0F0F0"/>
                </a:solidFill>
                <a:effectLst/>
                <a:latin typeface="+mn-lt"/>
                <a:ea typeface="+mn-ea"/>
                <a:cs typeface="+mn-cs"/>
              </a:rPr>
              <a:t>HOW TO USE</a:t>
            </a:r>
            <a:endParaRPr lang="en-US" sz="1100" kern="1200" dirty="0">
              <a:solidFill>
                <a:srgbClr val="F0F0F0"/>
              </a:solidFill>
              <a:effectLst/>
              <a:latin typeface="+mn-lt"/>
              <a:ea typeface="+mn-ea"/>
              <a:cs typeface="+mn-cs"/>
            </a:endParaRPr>
          </a:p>
          <a:p>
            <a:r>
              <a:rPr lang="en-US" sz="1100" kern="1200" dirty="0">
                <a:solidFill>
                  <a:srgbClr val="F0F0F0"/>
                </a:solidFill>
                <a:effectLst/>
                <a:latin typeface="+mn-lt"/>
                <a:ea typeface="+mn-ea"/>
                <a:cs typeface="+mn-cs"/>
              </a:rPr>
              <a:t>With dry fingertips, apply a visible layer to freshly cleansed, moist skin, avoiding eye and lip area. In an upward motion, gently massage for 1-2 minutes, and leave on for 7 more minutes. Rinse off with warm water. </a:t>
            </a:r>
          </a:p>
          <a:p>
            <a:r>
              <a:rPr lang="en-US" sz="1100" kern="1200" dirty="0">
                <a:solidFill>
                  <a:srgbClr val="F0F0F0"/>
                </a:solidFill>
                <a:effectLst/>
                <a:latin typeface="+mn-lt"/>
                <a:ea typeface="+mn-ea"/>
                <a:cs typeface="+mn-cs"/>
              </a:rPr>
              <a:t> </a:t>
            </a:r>
          </a:p>
          <a:p>
            <a:r>
              <a:rPr lang="en-US" sz="1100" kern="1200" dirty="0">
                <a:solidFill>
                  <a:srgbClr val="F0F0F0"/>
                </a:solidFill>
                <a:effectLst/>
                <a:latin typeface="+mn-lt"/>
                <a:ea typeface="+mn-ea"/>
                <a:cs typeface="+mn-cs"/>
              </a:rPr>
              <a:t>TIP: In the jar, the Firming Mask may feel quite dense. Try dipping your clean, dry fingertips into the formula several times to soften it up, then apply—especially the first time you use it.</a:t>
            </a:r>
          </a:p>
          <a:p>
            <a:r>
              <a:rPr lang="en-US" sz="1100" kern="1200" dirty="0">
                <a:solidFill>
                  <a:srgbClr val="F0F0F0"/>
                </a:solidFill>
                <a:effectLst/>
                <a:latin typeface="+mn-lt"/>
                <a:ea typeface="+mn-ea"/>
                <a:cs typeface="+mn-cs"/>
              </a:rPr>
              <a:t> </a:t>
            </a:r>
          </a:p>
          <a:p>
            <a:r>
              <a:rPr lang="en-US" sz="1100" b="1" kern="1200" dirty="0">
                <a:solidFill>
                  <a:srgbClr val="F0F0F0"/>
                </a:solidFill>
                <a:effectLst/>
                <a:latin typeface="+mn-lt"/>
                <a:ea typeface="+mn-ea"/>
                <a:cs typeface="+mn-cs"/>
              </a:rPr>
              <a:t>KEY TREATMENT AREAS</a:t>
            </a:r>
            <a:endParaRPr lang="en-US" sz="1100" kern="1200" dirty="0">
              <a:solidFill>
                <a:srgbClr val="F0F0F0"/>
              </a:solidFill>
              <a:effectLst/>
              <a:latin typeface="+mn-lt"/>
              <a:ea typeface="+mn-ea"/>
              <a:cs typeface="+mn-cs"/>
            </a:endParaRPr>
          </a:p>
          <a:p>
            <a:r>
              <a:rPr lang="en-US" sz="1100" kern="1200" dirty="0">
                <a:solidFill>
                  <a:srgbClr val="F0F0F0"/>
                </a:solidFill>
                <a:effectLst/>
                <a:latin typeface="+mn-lt"/>
                <a:ea typeface="+mn-ea"/>
                <a:cs typeface="+mn-cs"/>
              </a:rPr>
              <a:t>Firming Mask works beautifully all over the face* and neck. When multi-masking, consider using this formula in these face zones:</a:t>
            </a:r>
          </a:p>
          <a:p>
            <a:r>
              <a:rPr lang="en-US" sz="1100" kern="1200" dirty="0">
                <a:solidFill>
                  <a:srgbClr val="F0F0F0"/>
                </a:solidFill>
                <a:effectLst/>
                <a:latin typeface="+mn-lt"/>
                <a:ea typeface="+mn-ea"/>
                <a:cs typeface="+mn-cs"/>
              </a:rPr>
              <a:t>• Forehead</a:t>
            </a:r>
          </a:p>
          <a:p>
            <a:r>
              <a:rPr lang="en-US" sz="1100" kern="1200" dirty="0">
                <a:solidFill>
                  <a:srgbClr val="F0F0F0"/>
                </a:solidFill>
                <a:effectLst/>
                <a:latin typeface="+mn-lt"/>
                <a:ea typeface="+mn-ea"/>
                <a:cs typeface="+mn-cs"/>
              </a:rPr>
              <a:t>• Cheeks/Chin</a:t>
            </a:r>
          </a:p>
          <a:p>
            <a:r>
              <a:rPr lang="en-US" sz="1100" kern="1200" dirty="0">
                <a:solidFill>
                  <a:srgbClr val="F0F0F0"/>
                </a:solidFill>
                <a:effectLst/>
                <a:latin typeface="+mn-lt"/>
                <a:ea typeface="+mn-ea"/>
                <a:cs typeface="+mn-cs"/>
              </a:rPr>
              <a:t>• Jawline</a:t>
            </a:r>
          </a:p>
          <a:p>
            <a:r>
              <a:rPr lang="en-US" sz="1100" kern="1200" dirty="0">
                <a:solidFill>
                  <a:srgbClr val="F0F0F0"/>
                </a:solidFill>
                <a:effectLst/>
                <a:latin typeface="+mn-lt"/>
                <a:ea typeface="+mn-ea"/>
                <a:cs typeface="+mn-cs"/>
              </a:rPr>
              <a:t>• Neck</a:t>
            </a:r>
          </a:p>
          <a:p>
            <a:r>
              <a:rPr lang="en-US" sz="1100" b="0" kern="1200" dirty="0">
                <a:solidFill>
                  <a:srgbClr val="F0F0F0"/>
                </a:solidFill>
                <a:effectLst/>
              </a:rPr>
              <a:t> </a:t>
            </a:r>
            <a:endParaRPr lang="en-US" sz="1100" dirty="0">
              <a:solidFill>
                <a:srgbClr val="F0F0F0"/>
              </a:solidFill>
            </a:endParaRPr>
          </a:p>
          <a:p>
            <a:pPr>
              <a:defRPr/>
            </a:pPr>
            <a:r>
              <a:rPr lang="en-US" sz="1100" i="1" dirty="0">
                <a:solidFill>
                  <a:srgbClr val="F0F0F0"/>
                </a:solidFill>
              </a:rPr>
              <a:t>*Avoid immediate eye and lip area.</a:t>
            </a:r>
            <a:endParaRPr lang="en-US" sz="1100" b="0" dirty="0">
              <a:solidFill>
                <a:srgbClr val="F0F0F0"/>
              </a:solidFill>
            </a:endParaRPr>
          </a:p>
          <a:p>
            <a:pPr marL="14288" marR="0" lvl="0" indent="0" algn="l" defTabSz="685783" rtl="0" eaLnBrk="1" fontAlgn="auto" latinLnBrk="0" hangingPunct="1">
              <a:lnSpc>
                <a:spcPct val="100000"/>
              </a:lnSpc>
              <a:spcBef>
                <a:spcPts val="0"/>
              </a:spcBef>
              <a:spcAft>
                <a:spcPts val="0"/>
              </a:spcAft>
              <a:buClrTx/>
              <a:buSzTx/>
              <a:buFontTx/>
              <a:buNone/>
              <a:tabLst/>
              <a:defRPr/>
            </a:pPr>
            <a:endParaRPr lang="en-US" sz="1100" dirty="0">
              <a:solidFill>
                <a:srgbClr val="F0F0F0"/>
              </a:solidFill>
            </a:endParaRPr>
          </a:p>
          <a:p>
            <a:pPr>
              <a:defRPr/>
            </a:pPr>
            <a:r>
              <a:rPr lang="en-US" altLang="en-US" sz="1100" b="1" dirty="0">
                <a:solidFill>
                  <a:srgbClr val="F0F0F0"/>
                </a:solidFill>
                <a:latin typeface="Franklin Gothic Book" charset="0"/>
              </a:rPr>
              <a:t>CLICK</a:t>
            </a:r>
            <a:r>
              <a:rPr lang="en-US" altLang="en-US" sz="1100" dirty="0">
                <a:solidFill>
                  <a:srgbClr val="F0F0F0"/>
                </a:solidFill>
                <a:latin typeface="Franklin Gothic Book" charset="0"/>
              </a:rPr>
              <a:t> to </a:t>
            </a:r>
            <a:r>
              <a:rPr lang="en-US" altLang="en-US" sz="1100" b="1" dirty="0">
                <a:solidFill>
                  <a:srgbClr val="F0F0F0"/>
                </a:solidFill>
                <a:latin typeface="Franklin Gothic Book" charset="0"/>
              </a:rPr>
              <a:t>advance</a:t>
            </a:r>
            <a:r>
              <a:rPr lang="en-US" altLang="en-US" sz="1100" dirty="0">
                <a:solidFill>
                  <a:srgbClr val="F0F0F0"/>
                </a:solidFill>
                <a:latin typeface="Franklin Gothic Book" charset="0"/>
              </a:rPr>
              <a:t> to next slide.</a:t>
            </a:r>
            <a:endParaRPr lang="en-US" sz="1100" dirty="0">
              <a:solidFill>
                <a:srgbClr val="F0F0F0"/>
              </a:solidFill>
              <a:latin typeface="Franklin Gothic Book" charset="0"/>
            </a:endParaRPr>
          </a:p>
          <a:p>
            <a:pPr marL="14288" marR="0" lvl="0" indent="0" algn="l" defTabSz="685783" rtl="0" eaLnBrk="1" fontAlgn="auto" latinLnBrk="0" hangingPunct="1">
              <a:lnSpc>
                <a:spcPct val="100000"/>
              </a:lnSpc>
              <a:spcBef>
                <a:spcPts val="0"/>
              </a:spcBef>
              <a:spcAft>
                <a:spcPts val="0"/>
              </a:spcAft>
              <a:buClrTx/>
              <a:buSzTx/>
              <a:buFontTx/>
              <a:buNone/>
              <a:tabLst/>
              <a:defRPr/>
            </a:pPr>
            <a:endParaRPr lang="en-US" sz="1100" b="0" dirty="0"/>
          </a:p>
          <a:p>
            <a:endParaRPr lang="en-US" dirty="0"/>
          </a:p>
        </p:txBody>
      </p:sp>
    </p:spTree>
    <p:extLst>
      <p:ext uri="{BB962C8B-B14F-4D97-AF65-F5344CB8AC3E}">
        <p14:creationId xmlns:p14="http://schemas.microsoft.com/office/powerpoint/2010/main" val="4759299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2E89DE21-27BE-4CC2-A089-343D586269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752" y="1712370"/>
            <a:ext cx="6456224" cy="6943946"/>
          </a:xfrm>
          <a:prstGeom prst="rect">
            <a:avLst/>
          </a:prstGeom>
        </p:spPr>
      </p:pic>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1752" y="-91440000"/>
            <a:ext cx="6455664" cy="6946388"/>
          </a:xfrm>
        </p:spPr>
        <p:txBody>
          <a:bodyPr/>
          <a:lstStyle/>
          <a:p>
            <a:r>
              <a:rPr lang="en-US" sz="1100" b="1" cap="all" dirty="0">
                <a:solidFill>
                  <a:srgbClr val="F0F0F0"/>
                </a:solidFill>
              </a:rPr>
              <a:t>2 </a:t>
            </a:r>
            <a:r>
              <a:rPr lang="en-US" sz="1100" b="1" dirty="0">
                <a:solidFill>
                  <a:srgbClr val="F0F0F0"/>
                </a:solidFill>
              </a:rPr>
              <a:t>Minutes</a:t>
            </a:r>
            <a:endParaRPr lang="en-US" sz="1100" b="1" cap="all" dirty="0">
              <a:solidFill>
                <a:srgbClr val="F0F0F0"/>
              </a:solidFill>
            </a:endParaRPr>
          </a:p>
          <a:p>
            <a:endParaRPr lang="en-US" sz="1100" b="1" dirty="0">
              <a:solidFill>
                <a:srgbClr val="F0F0F0"/>
              </a:solidFill>
            </a:endParaRPr>
          </a:p>
          <a:p>
            <a:r>
              <a:rPr lang="en-US" sz="1100" b="1" dirty="0">
                <a:solidFill>
                  <a:srgbClr val="F0F0F0"/>
                </a:solidFill>
              </a:rPr>
              <a:t>SAY: </a:t>
            </a:r>
            <a:r>
              <a:rPr lang="en-US" sz="1100" dirty="0">
                <a:solidFill>
                  <a:srgbClr val="F0F0F0"/>
                </a:solidFill>
              </a:rPr>
              <a:t>Let's explore the latest innovation in skincare: multi-masking.</a:t>
            </a:r>
          </a:p>
          <a:p>
            <a:endParaRPr lang="en-US" sz="1100" dirty="0">
              <a:solidFill>
                <a:srgbClr val="F0F0F0"/>
              </a:solidFill>
            </a:endParaRPr>
          </a:p>
          <a:p>
            <a:r>
              <a:rPr lang="en-US" sz="1100" b="1" dirty="0">
                <a:solidFill>
                  <a:srgbClr val="F0F0F0"/>
                </a:solidFill>
              </a:rPr>
              <a:t>WHAT IS MULTI-MASKING?</a:t>
            </a:r>
            <a:endParaRPr lang="en-US" sz="1100" dirty="0">
              <a:solidFill>
                <a:srgbClr val="F0F0F0"/>
              </a:solidFill>
            </a:endParaRPr>
          </a:p>
          <a:p>
            <a:r>
              <a:rPr lang="en-US" sz="1100" dirty="0">
                <a:solidFill>
                  <a:srgbClr val="F0F0F0"/>
                </a:solidFill>
              </a:rPr>
              <a:t>Multi-masking means using multiple masks on different face zones at once, or as part of a multi-day routine.</a:t>
            </a:r>
          </a:p>
          <a:p>
            <a:endParaRPr lang="en-US" sz="1100" dirty="0">
              <a:solidFill>
                <a:srgbClr val="F0F0F0"/>
              </a:solidFill>
            </a:endParaRPr>
          </a:p>
          <a:p>
            <a:r>
              <a:rPr lang="en-US" sz="1100" dirty="0">
                <a:solidFill>
                  <a:srgbClr val="F0F0F0"/>
                </a:solidFill>
              </a:rPr>
              <a:t> </a:t>
            </a:r>
            <a:r>
              <a:rPr lang="en-US" sz="1100" b="1" dirty="0">
                <a:solidFill>
                  <a:srgbClr val="F0F0F0"/>
                </a:solidFill>
              </a:rPr>
              <a:t>MULTI-MASKING BENEFITS:</a:t>
            </a:r>
            <a:endParaRPr lang="en-US" sz="1100" dirty="0">
              <a:solidFill>
                <a:srgbClr val="F0F0F0"/>
              </a:solidFill>
            </a:endParaRPr>
          </a:p>
          <a:p>
            <a:r>
              <a:rPr lang="en-US" sz="1100" dirty="0">
                <a:solidFill>
                  <a:srgbClr val="F0F0F0"/>
                </a:solidFill>
              </a:rPr>
              <a:t>• Easily create a highly personalized skincare regimen.</a:t>
            </a:r>
          </a:p>
          <a:p>
            <a:r>
              <a:rPr lang="en-US" sz="1100" dirty="0">
                <a:solidFill>
                  <a:srgbClr val="F0F0F0"/>
                </a:solidFill>
              </a:rPr>
              <a:t>• Target the varying needs of specific face zones, giving each zone exactly the treatment it needs. </a:t>
            </a:r>
          </a:p>
          <a:p>
            <a:r>
              <a:rPr lang="en-US" sz="1100" dirty="0">
                <a:solidFill>
                  <a:srgbClr val="F0F0F0"/>
                </a:solidFill>
              </a:rPr>
              <a:t>• Create a unique sensory experience every time.</a:t>
            </a:r>
          </a:p>
          <a:p>
            <a:r>
              <a:rPr lang="en-US" sz="1100" dirty="0">
                <a:solidFill>
                  <a:srgbClr val="F0F0F0"/>
                </a:solidFill>
              </a:rPr>
              <a:t>• Customized treatment designed for immediate results.</a:t>
            </a:r>
          </a:p>
          <a:p>
            <a:r>
              <a:rPr lang="en-US" sz="1100" dirty="0">
                <a:solidFill>
                  <a:srgbClr val="F0F0F0"/>
                </a:solidFill>
              </a:rPr>
              <a:t> </a:t>
            </a:r>
          </a:p>
          <a:p>
            <a:r>
              <a:rPr lang="en-US" sz="1100" dirty="0">
                <a:solidFill>
                  <a:srgbClr val="F0F0F0"/>
                </a:solidFill>
              </a:rPr>
              <a:t>Think of it as your 7-minute spa treatment, but easier, more affordable, more personalized, and available any time you want! </a:t>
            </a:r>
          </a:p>
          <a:p>
            <a:endParaRPr lang="en-US" sz="1100" dirty="0">
              <a:solidFill>
                <a:srgbClr val="F0F0F0"/>
              </a:solidFill>
            </a:endParaRPr>
          </a:p>
          <a:p>
            <a:pPr marL="0" lvl="0" defTabSz="914400">
              <a:defRPr/>
            </a:pPr>
            <a:r>
              <a:rPr lang="en-US" sz="1100" b="1" dirty="0">
                <a:solidFill>
                  <a:srgbClr val="F0F0F0"/>
                </a:solidFill>
              </a:rPr>
              <a:t>SAY</a:t>
            </a:r>
            <a:r>
              <a:rPr lang="en-US" sz="1100" dirty="0">
                <a:solidFill>
                  <a:srgbClr val="F0F0F0"/>
                </a:solidFill>
              </a:rPr>
              <a:t>: One thing to be clear about: you should not mix the mask formulas together, or layer them on top of each other. When applying multiple masks, the masks should be applied carefully so that only ONE formula is used in each face zone.</a:t>
            </a:r>
          </a:p>
          <a:p>
            <a:endParaRPr lang="en-US" sz="1100" dirty="0">
              <a:solidFill>
                <a:srgbClr val="F0F0F0"/>
              </a:solidFill>
            </a:endParaRPr>
          </a:p>
          <a:p>
            <a:r>
              <a:rPr lang="en-US" sz="1100" b="1" dirty="0">
                <a:solidFill>
                  <a:srgbClr val="F0F0F0"/>
                </a:solidFill>
              </a:rPr>
              <a:t>DO I HAVE TO MULTI-MASK?</a:t>
            </a:r>
            <a:endParaRPr lang="en-US" sz="1100" dirty="0">
              <a:solidFill>
                <a:srgbClr val="F0F0F0"/>
              </a:solidFill>
            </a:endParaRPr>
          </a:p>
          <a:p>
            <a:r>
              <a:rPr lang="en-US" sz="1100" dirty="0">
                <a:solidFill>
                  <a:srgbClr val="F0F0F0"/>
                </a:solidFill>
              </a:rPr>
              <a:t>Of course not! Some customers may prefer to use just one mask, and the Artistry Signature Select™ Masks are amazing all by themselves. Others may enjoy using a different single mask each day. Keep in mind that when multi-masking everyone’s skin is different.</a:t>
            </a:r>
          </a:p>
          <a:p>
            <a:endParaRPr lang="en-US" sz="1100" dirty="0">
              <a:solidFill>
                <a:srgbClr val="F0F0F0"/>
              </a:solidFill>
            </a:endParaRPr>
          </a:p>
          <a:p>
            <a:r>
              <a:rPr lang="en-US" altLang="en-US" sz="1100" b="1" dirty="0">
                <a:solidFill>
                  <a:srgbClr val="F0F0F0"/>
                </a:solidFill>
                <a:latin typeface="Franklin Gothic Book" charset="0"/>
              </a:rPr>
              <a:t>CLICK</a:t>
            </a:r>
            <a:r>
              <a:rPr lang="en-US" altLang="en-US" sz="1100" dirty="0">
                <a:solidFill>
                  <a:srgbClr val="F0F0F0"/>
                </a:solidFill>
                <a:latin typeface="Franklin Gothic Book" charset="0"/>
              </a:rPr>
              <a:t> to </a:t>
            </a:r>
            <a:r>
              <a:rPr lang="en-US" altLang="en-US" sz="1100" b="1" dirty="0">
                <a:solidFill>
                  <a:srgbClr val="F0F0F0"/>
                </a:solidFill>
                <a:latin typeface="Franklin Gothic Book" charset="0"/>
              </a:rPr>
              <a:t>advance</a:t>
            </a:r>
            <a:r>
              <a:rPr lang="en-US" altLang="en-US" sz="1100" dirty="0">
                <a:solidFill>
                  <a:srgbClr val="F0F0F0"/>
                </a:solidFill>
                <a:latin typeface="Franklin Gothic Book" charset="0"/>
              </a:rPr>
              <a:t> to next slide.</a:t>
            </a:r>
            <a:endParaRPr lang="en-US" sz="1100" dirty="0">
              <a:solidFill>
                <a:srgbClr val="F0F0F0"/>
              </a:solidFill>
              <a:latin typeface="Franklin Gothic Book" charset="0"/>
            </a:endParaRPr>
          </a:p>
          <a:p>
            <a:endParaRPr lang="en-US" sz="1100" dirty="0"/>
          </a:p>
        </p:txBody>
      </p:sp>
    </p:spTree>
    <p:extLst>
      <p:ext uri="{BB962C8B-B14F-4D97-AF65-F5344CB8AC3E}">
        <p14:creationId xmlns:p14="http://schemas.microsoft.com/office/powerpoint/2010/main" val="2068997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933BD6-43D8-41DE-9751-80873C142C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192" y="1712370"/>
            <a:ext cx="6456224" cy="6943946"/>
          </a:xfrm>
          <a:prstGeom prst="rect">
            <a:avLst/>
          </a:prstGeom>
        </p:spPr>
      </p:pic>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1752" y="-91440000"/>
            <a:ext cx="6455664" cy="6946388"/>
          </a:xfrm>
        </p:spPr>
        <p:txBody>
          <a:bodyPr/>
          <a:lstStyle/>
          <a:p>
            <a:r>
              <a:rPr lang="en-US" altLang="en-US" sz="1100" b="1" dirty="0">
                <a:solidFill>
                  <a:srgbClr val="F0F0F0"/>
                </a:solidFill>
                <a:latin typeface="Franklin Gothic Book" charset="0"/>
              </a:rPr>
              <a:t>1 minute				</a:t>
            </a:r>
            <a:r>
              <a:rPr lang="en-US" altLang="en-US" sz="1100" dirty="0">
                <a:solidFill>
                  <a:srgbClr val="F0F0F0"/>
                </a:solidFill>
                <a:latin typeface="Franklin Gothic Book" charset="0"/>
              </a:rPr>
              <a:t>(IDENTIFY THE NEED/Artistry Signature Select™ Masks)</a:t>
            </a:r>
          </a:p>
          <a:p>
            <a:pPr lvl="0"/>
            <a:endParaRPr lang="en-US" sz="1100" b="1" dirty="0">
              <a:solidFill>
                <a:srgbClr val="F0F0F0"/>
              </a:solidFill>
              <a:cs typeface="Calibri" panose="020F0502020204030204" pitchFamily="34" charset="0"/>
            </a:endParaRPr>
          </a:p>
          <a:p>
            <a:pPr lvl="0"/>
            <a:r>
              <a:rPr lang="en-US" sz="1100" b="1" dirty="0">
                <a:solidFill>
                  <a:srgbClr val="F0F0F0"/>
                </a:solidFill>
                <a:cs typeface="Calibri" panose="020F0502020204030204" pitchFamily="34" charset="0"/>
              </a:rPr>
              <a:t>SAY: </a:t>
            </a:r>
            <a:r>
              <a:rPr lang="en-US" sz="1100" dirty="0">
                <a:solidFill>
                  <a:srgbClr val="F0F0F0"/>
                </a:solidFill>
                <a:cs typeface="Calibri" panose="020F0502020204030204" pitchFamily="34" charset="0"/>
              </a:rPr>
              <a:t>Now that we have shared information about the masks, let’s talk about how to sell to customers.  Amway did research and based on the insights created a 6 step selling framework that is proven to help IBOs develop impactful stories to sell products. Today we will go through each of the six selling steps for Artistry Signature Select™ Masks, so you can see how easy it can be to start conversations with customers about these products. </a:t>
            </a:r>
            <a:endParaRPr lang="en-US" sz="1100" b="1" dirty="0">
              <a:solidFill>
                <a:srgbClr val="F0F0F0"/>
              </a:solidFill>
              <a:cs typeface="Calibri" panose="020F0502020204030204" pitchFamily="34" charset="0"/>
            </a:endParaRPr>
          </a:p>
          <a:p>
            <a:pPr lvl="0"/>
            <a:endParaRPr lang="en-US" sz="1100" b="1" dirty="0">
              <a:solidFill>
                <a:srgbClr val="F0F0F0"/>
              </a:solidFill>
              <a:cs typeface="Calibri" panose="020F0502020204030204" pitchFamily="34" charset="0"/>
            </a:endParaRPr>
          </a:p>
          <a:p>
            <a:r>
              <a:rPr lang="en-US" sz="1100" b="1" dirty="0">
                <a:solidFill>
                  <a:srgbClr val="F0F0F0"/>
                </a:solidFill>
              </a:rPr>
              <a:t>SAY: Here is the product selling 6 step framework.  </a:t>
            </a:r>
            <a:endParaRPr lang="en-US" sz="1100" dirty="0">
              <a:solidFill>
                <a:srgbClr val="F0F0F0"/>
              </a:solidFill>
            </a:endParaRPr>
          </a:p>
          <a:p>
            <a:pPr marL="171450" indent="-171450">
              <a:buAutoNum type="arabicPeriod"/>
            </a:pPr>
            <a:r>
              <a:rPr lang="en-US" sz="1100" dirty="0">
                <a:solidFill>
                  <a:srgbClr val="F0F0F0"/>
                </a:solidFill>
              </a:rPr>
              <a:t>Identify the Need</a:t>
            </a:r>
          </a:p>
          <a:p>
            <a:pPr marL="171450" indent="-171450">
              <a:buAutoNum type="arabicPeriod"/>
            </a:pPr>
            <a:r>
              <a:rPr lang="en-US" sz="1100" dirty="0">
                <a:solidFill>
                  <a:srgbClr val="F0F0F0"/>
                </a:solidFill>
              </a:rPr>
              <a:t>Build a Personal Connection</a:t>
            </a:r>
          </a:p>
          <a:p>
            <a:pPr marL="171450" indent="-171450">
              <a:buAutoNum type="arabicPeriod"/>
            </a:pPr>
            <a:r>
              <a:rPr lang="en-US" sz="1100" dirty="0">
                <a:solidFill>
                  <a:srgbClr val="F0F0F0"/>
                </a:solidFill>
              </a:rPr>
              <a:t>Use Features and Benefits</a:t>
            </a:r>
          </a:p>
          <a:p>
            <a:pPr marL="171450" indent="-171450">
              <a:buAutoNum type="arabicPeriod"/>
            </a:pPr>
            <a:r>
              <a:rPr lang="en-US" sz="1100" dirty="0">
                <a:solidFill>
                  <a:srgbClr val="F0F0F0"/>
                </a:solidFill>
              </a:rPr>
              <a:t>Create an Experience</a:t>
            </a:r>
          </a:p>
          <a:p>
            <a:pPr marL="171450" indent="-171450">
              <a:buAutoNum type="arabicPeriod"/>
            </a:pPr>
            <a:r>
              <a:rPr lang="en-US" sz="1100" dirty="0">
                <a:solidFill>
                  <a:srgbClr val="F0F0F0"/>
                </a:solidFill>
              </a:rPr>
              <a:t>Address Price Value</a:t>
            </a:r>
          </a:p>
          <a:p>
            <a:pPr marL="171450" indent="-171450">
              <a:buAutoNum type="arabicPeriod"/>
            </a:pPr>
            <a:r>
              <a:rPr lang="en-US" sz="1100" dirty="0">
                <a:solidFill>
                  <a:srgbClr val="F0F0F0"/>
                </a:solidFill>
              </a:rPr>
              <a:t>Close the Sale</a:t>
            </a:r>
          </a:p>
          <a:p>
            <a:pPr lvl="0"/>
            <a:endParaRPr lang="en-US" sz="1100" dirty="0">
              <a:solidFill>
                <a:srgbClr val="F0F0F0"/>
              </a:solidFill>
              <a:cs typeface="Calibri" panose="020F0502020204030204" pitchFamily="34" charset="0"/>
            </a:endParaRPr>
          </a:p>
          <a:p>
            <a:pPr lvl="0"/>
            <a:r>
              <a:rPr lang="en-US" sz="1100" dirty="0">
                <a:solidFill>
                  <a:srgbClr val="F0F0F0"/>
                </a:solidFill>
                <a:cs typeface="Calibri" panose="020F0502020204030204" pitchFamily="34" charset="0"/>
              </a:rPr>
              <a:t>Let’s get started!</a:t>
            </a:r>
          </a:p>
          <a:p>
            <a:pPr lvl="0"/>
            <a:endParaRPr lang="en-US" sz="1100" dirty="0">
              <a:solidFill>
                <a:srgbClr val="F0F0F0"/>
              </a:solidFill>
              <a:cs typeface="Calibri" panose="020F0502020204030204" pitchFamily="34" charset="0"/>
            </a:endParaRPr>
          </a:p>
          <a:p>
            <a:r>
              <a:rPr lang="en-US" altLang="en-US" sz="1100" b="1" dirty="0">
                <a:solidFill>
                  <a:srgbClr val="F0F0F0"/>
                </a:solidFill>
                <a:latin typeface="Franklin Gothic Book" charset="0"/>
              </a:rPr>
              <a:t>CLICK</a:t>
            </a:r>
            <a:r>
              <a:rPr lang="en-US" altLang="en-US" sz="1100" dirty="0">
                <a:solidFill>
                  <a:srgbClr val="F0F0F0"/>
                </a:solidFill>
                <a:latin typeface="Franklin Gothic Book" charset="0"/>
              </a:rPr>
              <a:t> to </a:t>
            </a:r>
            <a:r>
              <a:rPr lang="en-US" altLang="en-US" sz="1100" b="1" dirty="0">
                <a:solidFill>
                  <a:srgbClr val="F0F0F0"/>
                </a:solidFill>
                <a:latin typeface="Franklin Gothic Book" charset="0"/>
              </a:rPr>
              <a:t>advance</a:t>
            </a:r>
            <a:r>
              <a:rPr lang="en-US" altLang="en-US" sz="1100" dirty="0">
                <a:solidFill>
                  <a:srgbClr val="F0F0F0"/>
                </a:solidFill>
                <a:latin typeface="Franklin Gothic Book" charset="0"/>
              </a:rPr>
              <a:t> to next slide.</a:t>
            </a:r>
            <a:endParaRPr lang="en-US" sz="1100" dirty="0">
              <a:solidFill>
                <a:srgbClr val="F0F0F0"/>
              </a:solidFill>
              <a:latin typeface="Franklin Gothic Book" charset="0"/>
            </a:endParaRPr>
          </a:p>
          <a:p>
            <a:endParaRPr lang="en-US" sz="1100" dirty="0"/>
          </a:p>
        </p:txBody>
      </p:sp>
    </p:spTree>
    <p:extLst>
      <p:ext uri="{BB962C8B-B14F-4D97-AF65-F5344CB8AC3E}">
        <p14:creationId xmlns:p14="http://schemas.microsoft.com/office/powerpoint/2010/main" val="4123687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7F7C77-861E-494C-BAB2-D331B36D99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752" y="1712370"/>
            <a:ext cx="6480610" cy="6943946"/>
          </a:xfrm>
          <a:prstGeom prst="rect">
            <a:avLst/>
          </a:prstGeom>
        </p:spPr>
      </p:pic>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1752" y="-91440000"/>
            <a:ext cx="6455664" cy="6946388"/>
          </a:xfrm>
        </p:spPr>
        <p:txBody>
          <a:bodyPr/>
          <a:lstStyle/>
          <a:p>
            <a:r>
              <a:rPr lang="en-US" sz="1100" b="1" dirty="0">
                <a:solidFill>
                  <a:srgbClr val="F0F0F0"/>
                </a:solidFill>
              </a:rPr>
              <a:t>1 minute</a:t>
            </a:r>
          </a:p>
          <a:p>
            <a:endParaRPr lang="en-US" sz="1100" b="1" dirty="0">
              <a:solidFill>
                <a:srgbClr val="F0F0F0"/>
              </a:solidFill>
            </a:endParaRPr>
          </a:p>
          <a:p>
            <a:r>
              <a:rPr lang="en-US" sz="1100" b="1" dirty="0">
                <a:solidFill>
                  <a:srgbClr val="F0F0F0"/>
                </a:solidFill>
              </a:rPr>
              <a:t>SAY: </a:t>
            </a:r>
            <a:r>
              <a:rPr lang="en-US" sz="1100" dirty="0">
                <a:solidFill>
                  <a:srgbClr val="F0F0F0"/>
                </a:solidFill>
              </a:rPr>
              <a:t>The first step is to Identify Customer Needs. This helps provide relevant information that will drive the conversation and keep potential customers engaged.</a:t>
            </a:r>
          </a:p>
          <a:p>
            <a:endParaRPr lang="en-US" sz="1100" dirty="0">
              <a:solidFill>
                <a:srgbClr val="F0F0F0"/>
              </a:solidFill>
            </a:endParaRPr>
          </a:p>
          <a:p>
            <a:r>
              <a:rPr lang="en-US" sz="1100" dirty="0">
                <a:solidFill>
                  <a:srgbClr val="F0F0F0"/>
                </a:solidFill>
              </a:rPr>
              <a:t>Do you have friends that look for the latest innovations in skincare? Or friends who love to go to the spa or love to use face masks? </a:t>
            </a:r>
          </a:p>
          <a:p>
            <a:endParaRPr lang="en-US" sz="1100" dirty="0">
              <a:solidFill>
                <a:srgbClr val="F0F0F0"/>
              </a:solidFill>
            </a:endParaRPr>
          </a:p>
          <a:p>
            <a:r>
              <a:rPr lang="en-US" sz="1100" dirty="0">
                <a:solidFill>
                  <a:srgbClr val="F0F0F0"/>
                </a:solidFill>
              </a:rPr>
              <a:t>Actively listen to your customers to identify a potential desire to want to try a custom 7 minute multi-masking treatment with the Artistry Signature Select™ Masks.</a:t>
            </a:r>
          </a:p>
          <a:p>
            <a:endParaRPr lang="en-US" sz="1100" dirty="0">
              <a:solidFill>
                <a:srgbClr val="F0F0F0"/>
              </a:solidFill>
            </a:endParaRPr>
          </a:p>
          <a:p>
            <a:r>
              <a:rPr lang="en-US" sz="1100" dirty="0">
                <a:solidFill>
                  <a:srgbClr val="F0F0F0"/>
                </a:solidFill>
              </a:rPr>
              <a:t>Get the conversation started! For example, next time you are out with a group of friends and you are talking about skincare, ask your friends “Do you need a fun product to freshen up your skin with instant results?” Or ask, “What fun new products have you tried?” “There are so many masks out there, have you tried any?” This gets the conversation started for you to tell them about the product!</a:t>
            </a:r>
          </a:p>
          <a:p>
            <a:endParaRPr lang="en-US" sz="1100" dirty="0">
              <a:solidFill>
                <a:srgbClr val="F0F0F0"/>
              </a:solidFill>
            </a:endParaRPr>
          </a:p>
          <a:p>
            <a:r>
              <a:rPr lang="en-US" altLang="en-US" sz="1100" b="1" dirty="0">
                <a:solidFill>
                  <a:srgbClr val="F0F0F0"/>
                </a:solidFill>
                <a:latin typeface="Franklin Gothic Book" charset="0"/>
              </a:rPr>
              <a:t>CLICK</a:t>
            </a:r>
            <a:r>
              <a:rPr lang="en-US" altLang="en-US" sz="1100" dirty="0">
                <a:solidFill>
                  <a:srgbClr val="F0F0F0"/>
                </a:solidFill>
                <a:latin typeface="Franklin Gothic Book" charset="0"/>
              </a:rPr>
              <a:t> to </a:t>
            </a:r>
            <a:r>
              <a:rPr lang="en-US" altLang="en-US" sz="1100" b="1" dirty="0">
                <a:solidFill>
                  <a:srgbClr val="F0F0F0"/>
                </a:solidFill>
                <a:latin typeface="Franklin Gothic Book" charset="0"/>
              </a:rPr>
              <a:t>advance</a:t>
            </a:r>
            <a:r>
              <a:rPr lang="en-US" altLang="en-US" sz="1100" dirty="0">
                <a:solidFill>
                  <a:srgbClr val="F0F0F0"/>
                </a:solidFill>
                <a:latin typeface="Franklin Gothic Book" charset="0"/>
              </a:rPr>
              <a:t> to next slide.</a:t>
            </a:r>
            <a:endParaRPr lang="en-US" sz="1100" dirty="0">
              <a:solidFill>
                <a:srgbClr val="F0F0F0"/>
              </a:solidFill>
              <a:latin typeface="Franklin Gothic Book" charset="0"/>
            </a:endParaRPr>
          </a:p>
          <a:p>
            <a:endParaRPr lang="en-US" sz="1100" dirty="0"/>
          </a:p>
        </p:txBody>
      </p:sp>
    </p:spTree>
    <p:extLst>
      <p:ext uri="{BB962C8B-B14F-4D97-AF65-F5344CB8AC3E}">
        <p14:creationId xmlns:p14="http://schemas.microsoft.com/office/powerpoint/2010/main" val="1303548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B73C0BD6-4A6D-4E16-92FE-779616E002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58000" cy="8508549"/>
          </a:xfrm>
          <a:prstGeom prst="rect">
            <a:avLst/>
          </a:prstGeom>
        </p:spPr>
      </p:pic>
    </p:spTree>
    <p:extLst>
      <p:ext uri="{BB962C8B-B14F-4D97-AF65-F5344CB8AC3E}">
        <p14:creationId xmlns:p14="http://schemas.microsoft.com/office/powerpoint/2010/main" val="37673648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C8C1B3-92F8-48A9-A1A7-85A417AD4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752" y="1712370"/>
            <a:ext cx="6456224" cy="6943946"/>
          </a:xfrm>
          <a:prstGeom prst="rect">
            <a:avLst/>
          </a:prstGeom>
        </p:spPr>
      </p:pic>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1752" y="-91440000"/>
            <a:ext cx="6455664" cy="6946388"/>
          </a:xfrm>
        </p:spPr>
        <p:txBody>
          <a:bodyPr/>
          <a:lstStyle/>
          <a:p>
            <a:r>
              <a:rPr lang="en-US" altLang="en-US" sz="1100" b="1" dirty="0">
                <a:solidFill>
                  <a:srgbClr val="F0F0F0"/>
                </a:solidFill>
                <a:latin typeface="Franklin Gothic Book" charset="0"/>
              </a:rPr>
              <a:t>2 minutes			</a:t>
            </a:r>
            <a:r>
              <a:rPr lang="en-US" altLang="en-US" sz="1100" dirty="0">
                <a:solidFill>
                  <a:srgbClr val="F0F0F0"/>
                </a:solidFill>
                <a:latin typeface="Franklin Gothic Book" charset="0"/>
              </a:rPr>
              <a:t>(IDENTIFY THE NEED/Artistry Signature Select™ Personalized Serum)</a:t>
            </a:r>
            <a:endParaRPr lang="en-US" altLang="en-US" sz="1100" b="1" dirty="0">
              <a:solidFill>
                <a:srgbClr val="F0F0F0"/>
              </a:solidFill>
              <a:latin typeface="Franklin Gothic Book" charset="0"/>
            </a:endParaRPr>
          </a:p>
          <a:p>
            <a:endParaRPr lang="en-US" sz="1100" dirty="0">
              <a:solidFill>
                <a:srgbClr val="F0F0F0"/>
              </a:solidFill>
            </a:endParaRPr>
          </a:p>
          <a:p>
            <a:r>
              <a:rPr lang="en-US" sz="1100" b="1" dirty="0">
                <a:solidFill>
                  <a:srgbClr val="F0F0F0"/>
                </a:solidFill>
              </a:rPr>
              <a:t>SAY: </a:t>
            </a:r>
            <a:r>
              <a:rPr lang="en-US" sz="1100" dirty="0">
                <a:solidFill>
                  <a:srgbClr val="F0F0F0"/>
                </a:solidFill>
              </a:rPr>
              <a:t>Once you have identified the need, find out more. Let’s do an exercise using the Artistry Virtual Beauty app to help identify customer needs. </a:t>
            </a:r>
          </a:p>
          <a:p>
            <a:endParaRPr lang="en-US" sz="1100" dirty="0">
              <a:solidFill>
                <a:srgbClr val="F0F0F0"/>
              </a:solidFill>
            </a:endParaRPr>
          </a:p>
          <a:p>
            <a:r>
              <a:rPr lang="en-US" sz="1100" dirty="0">
                <a:solidFill>
                  <a:srgbClr val="F0F0F0"/>
                </a:solidFill>
              </a:rPr>
              <a:t>The Artistry Virtual Beauty app is a great tool to use with customers to identify their needs and introduce them to products that fit their needs. </a:t>
            </a:r>
          </a:p>
          <a:p>
            <a:endParaRPr lang="en-US" sz="1100" dirty="0">
              <a:solidFill>
                <a:srgbClr val="F0F0F0"/>
              </a:solidFill>
            </a:endParaRPr>
          </a:p>
          <a:p>
            <a:r>
              <a:rPr lang="en-US" sz="1100" b="1" dirty="0">
                <a:solidFill>
                  <a:srgbClr val="F0F0F0"/>
                </a:solidFill>
              </a:rPr>
              <a:t>INSTRUCTION: </a:t>
            </a:r>
            <a:r>
              <a:rPr lang="en-US" sz="1100" dirty="0">
                <a:solidFill>
                  <a:srgbClr val="F0F0F0"/>
                </a:solidFill>
              </a:rPr>
              <a:t>Get 1 volunteer from the audience. Introduce them to the Artistry Virtual Beauty app and follow these steps:</a:t>
            </a:r>
          </a:p>
          <a:p>
            <a:endParaRPr lang="en-US" sz="1100" dirty="0">
              <a:solidFill>
                <a:srgbClr val="F0F0F0"/>
              </a:solidFill>
            </a:endParaRPr>
          </a:p>
          <a:p>
            <a:pPr marL="171450" indent="-171450">
              <a:buAutoNum type="arabicPeriod"/>
            </a:pPr>
            <a:r>
              <a:rPr lang="en-US" sz="1100" dirty="0">
                <a:solidFill>
                  <a:srgbClr val="F0F0F0"/>
                </a:solidFill>
              </a:rPr>
              <a:t>Select Skincare, then continue. </a:t>
            </a:r>
          </a:p>
          <a:p>
            <a:pPr marL="171450" indent="-171450">
              <a:buAutoNum type="arabicPeriod"/>
            </a:pPr>
            <a:r>
              <a:rPr lang="en-US" sz="1100" dirty="0">
                <a:solidFill>
                  <a:srgbClr val="F0F0F0"/>
                </a:solidFill>
              </a:rPr>
              <a:t>Snap your selfie. Look straight into the camera with no facial expression and position your face. </a:t>
            </a:r>
          </a:p>
          <a:p>
            <a:pPr marL="171450" indent="-171450">
              <a:buAutoNum type="arabicPeriod"/>
            </a:pPr>
            <a:r>
              <a:rPr lang="en-US" sz="1100" dirty="0">
                <a:solidFill>
                  <a:srgbClr val="F0F0F0"/>
                </a:solidFill>
              </a:rPr>
              <a:t>Select Analyze My Skin. It will calculate your overall skin health and skin age. </a:t>
            </a:r>
          </a:p>
          <a:p>
            <a:pPr marL="171450" indent="-171450">
              <a:buAutoNum type="arabicPeriod"/>
            </a:pPr>
            <a:r>
              <a:rPr lang="en-US" sz="1100" dirty="0">
                <a:solidFill>
                  <a:srgbClr val="F0F0F0"/>
                </a:solidFill>
              </a:rPr>
              <a:t>Select Personalize My Skincare and answer the 10 questions about your skin.</a:t>
            </a:r>
          </a:p>
          <a:p>
            <a:pPr marL="171450" indent="-171450">
              <a:buAutoNum type="arabicPeriod"/>
            </a:pPr>
            <a:r>
              <a:rPr lang="en-US" sz="1100" dirty="0">
                <a:solidFill>
                  <a:srgbClr val="F0F0F0"/>
                </a:solidFill>
              </a:rPr>
              <a:t>Select See Recommended Skin Care.</a:t>
            </a:r>
          </a:p>
          <a:p>
            <a:pPr marL="228600" indent="-228600">
              <a:buAutoNum type="arabicPeriod"/>
            </a:pPr>
            <a:endParaRPr lang="en-US" sz="1100" dirty="0">
              <a:solidFill>
                <a:srgbClr val="F0F0F0"/>
              </a:solidFill>
            </a:endParaRPr>
          </a:p>
          <a:p>
            <a:pPr marL="0"/>
            <a:r>
              <a:rPr lang="en-US" sz="1100" dirty="0">
                <a:solidFill>
                  <a:srgbClr val="F0F0F0"/>
                </a:solidFill>
              </a:rPr>
              <a:t>Now, before we move on with the app, let’s talk about step 2, Build a Personal Connection. </a:t>
            </a:r>
          </a:p>
          <a:p>
            <a:endParaRPr lang="en-US" sz="1100" dirty="0">
              <a:solidFill>
                <a:srgbClr val="F0F0F0"/>
              </a:solidFill>
            </a:endParaRPr>
          </a:p>
          <a:p>
            <a:endParaRPr lang="en-US" sz="1100" dirty="0">
              <a:solidFill>
                <a:srgbClr val="F0F0F0"/>
              </a:solidFill>
            </a:endParaRPr>
          </a:p>
          <a:p>
            <a:endParaRPr lang="en-US" sz="1100" dirty="0">
              <a:solidFill>
                <a:srgbClr val="F0F0F0"/>
              </a:solidFill>
              <a:cs typeface="Calibri" panose="020F0502020204030204" pitchFamily="34" charset="0"/>
            </a:endParaRPr>
          </a:p>
          <a:p>
            <a:pPr lvl="0"/>
            <a:r>
              <a:rPr lang="en-US" altLang="en-US" sz="1100" b="1" dirty="0">
                <a:solidFill>
                  <a:srgbClr val="F0F0F0"/>
                </a:solidFill>
                <a:latin typeface="Franklin Gothic Book" charset="0"/>
              </a:rPr>
              <a:t>CLICK</a:t>
            </a:r>
            <a:r>
              <a:rPr lang="en-US" altLang="en-US" sz="1100" dirty="0">
                <a:solidFill>
                  <a:srgbClr val="F0F0F0"/>
                </a:solidFill>
                <a:latin typeface="Franklin Gothic Book" charset="0"/>
              </a:rPr>
              <a:t> to </a:t>
            </a:r>
            <a:r>
              <a:rPr lang="en-US" altLang="en-US" sz="1100" b="1" dirty="0">
                <a:solidFill>
                  <a:srgbClr val="F0F0F0"/>
                </a:solidFill>
                <a:latin typeface="Franklin Gothic Book" charset="0"/>
              </a:rPr>
              <a:t>advance</a:t>
            </a:r>
            <a:r>
              <a:rPr lang="en-US" altLang="en-US" sz="1100" dirty="0">
                <a:solidFill>
                  <a:srgbClr val="F0F0F0"/>
                </a:solidFill>
                <a:latin typeface="Franklin Gothic Book" charset="0"/>
              </a:rPr>
              <a:t> to next slide.</a:t>
            </a:r>
            <a:endParaRPr lang="en-US" sz="1100" dirty="0">
              <a:solidFill>
                <a:srgbClr val="F0F0F0"/>
              </a:solidFill>
              <a:latin typeface="Franklin Gothic Book" charset="0"/>
            </a:endParaRPr>
          </a:p>
          <a:p>
            <a:endParaRPr lang="en-US" sz="1100" dirty="0"/>
          </a:p>
        </p:txBody>
      </p:sp>
    </p:spTree>
    <p:extLst>
      <p:ext uri="{BB962C8B-B14F-4D97-AF65-F5344CB8AC3E}">
        <p14:creationId xmlns:p14="http://schemas.microsoft.com/office/powerpoint/2010/main" val="3203974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AE7EDBD0-AD43-40A8-91FA-F8644FC18A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752" y="1712370"/>
            <a:ext cx="6474513" cy="6943946"/>
          </a:xfrm>
          <a:prstGeom prst="rect">
            <a:avLst/>
          </a:prstGeom>
        </p:spPr>
      </p:pic>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1752" y="-91440000"/>
            <a:ext cx="6455664" cy="6946388"/>
          </a:xfrm>
        </p:spPr>
        <p:txBody>
          <a:bodyPr/>
          <a:lstStyle/>
          <a:p>
            <a:r>
              <a:rPr lang="en-US" sz="1100" b="1" dirty="0">
                <a:solidFill>
                  <a:srgbClr val="F0F0F0"/>
                </a:solidFill>
              </a:rPr>
              <a:t>1 minute</a:t>
            </a:r>
          </a:p>
          <a:p>
            <a:endParaRPr lang="en-US" sz="1100" b="1" dirty="0">
              <a:solidFill>
                <a:srgbClr val="F0F0F0"/>
              </a:solidFill>
            </a:endParaRPr>
          </a:p>
          <a:p>
            <a:r>
              <a:rPr lang="en-US" sz="1100" b="1" dirty="0">
                <a:solidFill>
                  <a:srgbClr val="F0F0F0"/>
                </a:solidFill>
              </a:rPr>
              <a:t>SAY: </a:t>
            </a:r>
            <a:r>
              <a:rPr lang="en-US" sz="1100" dirty="0">
                <a:solidFill>
                  <a:srgbClr val="F0F0F0"/>
                </a:solidFill>
              </a:rPr>
              <a:t>The next step is to Build a Personal Connection. How do beauty products fit into your life? How many of you follow beauty bloggers or love to keep up with the latest trends in skincare?</a:t>
            </a:r>
          </a:p>
          <a:p>
            <a:endParaRPr lang="en-US" sz="1100" dirty="0">
              <a:solidFill>
                <a:srgbClr val="F0F0F0"/>
              </a:solidFill>
            </a:endParaRPr>
          </a:p>
          <a:p>
            <a:r>
              <a:rPr lang="en-US" sz="1100" dirty="0">
                <a:solidFill>
                  <a:srgbClr val="F0F0F0"/>
                </a:solidFill>
              </a:rPr>
              <a:t>When you share your personal experience with Artistry Signature Select™ Masks and your own personalized multi-masking experience, you create credibility and form a connection between yourself and your customers.</a:t>
            </a:r>
          </a:p>
          <a:p>
            <a:endParaRPr lang="en-US" sz="1100" dirty="0">
              <a:solidFill>
                <a:srgbClr val="F0F0F0"/>
              </a:solidFill>
            </a:endParaRPr>
          </a:p>
          <a:p>
            <a:r>
              <a:rPr lang="en-US" sz="1100" dirty="0">
                <a:solidFill>
                  <a:srgbClr val="F0F0F0"/>
                </a:solidFill>
              </a:rPr>
              <a:t>Customers want to hear why you love these products. Share your story when talking with friends, family, and new people you meet! </a:t>
            </a:r>
          </a:p>
          <a:p>
            <a:endParaRPr lang="en-US" sz="1100" dirty="0">
              <a:solidFill>
                <a:srgbClr val="F0F0F0"/>
              </a:solidFill>
            </a:endParaRPr>
          </a:p>
          <a:p>
            <a:r>
              <a:rPr lang="en-US" sz="1100" dirty="0">
                <a:solidFill>
                  <a:srgbClr val="F0F0F0"/>
                </a:solidFill>
              </a:rPr>
              <a:t>Using the Artistry Virtual Beauty app with your customers, introduce them to the products that are recommended for them, and give your personal testimonial about the products. </a:t>
            </a:r>
          </a:p>
          <a:p>
            <a:endParaRPr lang="en-US" sz="1100" dirty="0">
              <a:solidFill>
                <a:srgbClr val="F0F0F0"/>
              </a:solidFill>
            </a:endParaRPr>
          </a:p>
          <a:p>
            <a:r>
              <a:rPr lang="en-US" sz="1100" b="1" dirty="0">
                <a:solidFill>
                  <a:srgbClr val="F0F0F0"/>
                </a:solidFill>
              </a:rPr>
              <a:t>INSTRUCTION: </a:t>
            </a:r>
            <a:r>
              <a:rPr lang="en-US" sz="1100" dirty="0">
                <a:solidFill>
                  <a:srgbClr val="F0F0F0"/>
                </a:solidFill>
              </a:rPr>
              <a:t>With same volunteer from the audience, click on “See Recommended Products.” </a:t>
            </a:r>
          </a:p>
          <a:p>
            <a:endParaRPr lang="en-US" sz="1100" dirty="0">
              <a:solidFill>
                <a:srgbClr val="F0F0F0"/>
              </a:solidFill>
            </a:endParaRPr>
          </a:p>
          <a:p>
            <a:r>
              <a:rPr lang="en-US" sz="1100" b="1" dirty="0">
                <a:solidFill>
                  <a:srgbClr val="F0F0F0"/>
                </a:solidFill>
              </a:rPr>
              <a:t>SAY: </a:t>
            </a:r>
            <a:r>
              <a:rPr lang="en-US" sz="1100" dirty="0">
                <a:solidFill>
                  <a:srgbClr val="F0F0F0"/>
                </a:solidFill>
              </a:rPr>
              <a:t>Now, we can see which products are recommended for you. There’s a full list of recommended products, so let’s select the ones you want to try out. </a:t>
            </a:r>
          </a:p>
          <a:p>
            <a:endParaRPr lang="en-US" sz="1100" dirty="0">
              <a:solidFill>
                <a:srgbClr val="F0F0F0"/>
              </a:solidFill>
            </a:endParaRPr>
          </a:p>
          <a:p>
            <a:r>
              <a:rPr lang="en-US" sz="1100" b="1" dirty="0">
                <a:solidFill>
                  <a:srgbClr val="F0F0F0"/>
                </a:solidFill>
              </a:rPr>
              <a:t>INSTRUCTION: </a:t>
            </a:r>
            <a:r>
              <a:rPr lang="en-US" sz="1100" dirty="0">
                <a:solidFill>
                  <a:srgbClr val="F0F0F0"/>
                </a:solidFill>
              </a:rPr>
              <a:t>Talk through which of the products on the app you have a personal connection or testimonial about. </a:t>
            </a:r>
          </a:p>
          <a:p>
            <a:endParaRPr lang="en-US" sz="1100" dirty="0">
              <a:solidFill>
                <a:srgbClr val="F0F0F0"/>
              </a:solidFill>
            </a:endParaRPr>
          </a:p>
          <a:p>
            <a:r>
              <a:rPr lang="en-US" sz="1100" dirty="0">
                <a:solidFill>
                  <a:srgbClr val="F0F0F0"/>
                </a:solidFill>
              </a:rPr>
              <a:t>The next step is use Features and Benefits. </a:t>
            </a:r>
          </a:p>
          <a:p>
            <a:endParaRPr lang="en-US" sz="1100" dirty="0">
              <a:solidFill>
                <a:srgbClr val="F0F0F0"/>
              </a:solidFill>
            </a:endParaRPr>
          </a:p>
          <a:p>
            <a:r>
              <a:rPr lang="en-US" altLang="en-US" sz="1100" b="1" dirty="0">
                <a:solidFill>
                  <a:srgbClr val="F0F0F0"/>
                </a:solidFill>
                <a:latin typeface="Franklin Gothic Book" charset="0"/>
              </a:rPr>
              <a:t>CLICK</a:t>
            </a:r>
            <a:r>
              <a:rPr lang="en-US" altLang="en-US" sz="1100" dirty="0">
                <a:solidFill>
                  <a:srgbClr val="F0F0F0"/>
                </a:solidFill>
                <a:latin typeface="Franklin Gothic Book" charset="0"/>
              </a:rPr>
              <a:t> to </a:t>
            </a:r>
            <a:r>
              <a:rPr lang="en-US" altLang="en-US" sz="1100" b="1" dirty="0">
                <a:solidFill>
                  <a:srgbClr val="F0F0F0"/>
                </a:solidFill>
                <a:latin typeface="Franklin Gothic Book" charset="0"/>
              </a:rPr>
              <a:t>advance</a:t>
            </a:r>
            <a:r>
              <a:rPr lang="en-US" altLang="en-US" sz="1100" dirty="0">
                <a:solidFill>
                  <a:srgbClr val="F0F0F0"/>
                </a:solidFill>
                <a:latin typeface="Franklin Gothic Book" charset="0"/>
              </a:rPr>
              <a:t> to next slide.</a:t>
            </a:r>
            <a:endParaRPr lang="en-US" sz="1100" dirty="0">
              <a:solidFill>
                <a:srgbClr val="F0F0F0"/>
              </a:solidFill>
              <a:latin typeface="Franklin Gothic Book" charset="0"/>
            </a:endParaRPr>
          </a:p>
          <a:p>
            <a:endParaRPr lang="en-US" sz="1100" dirty="0"/>
          </a:p>
        </p:txBody>
      </p:sp>
    </p:spTree>
    <p:extLst>
      <p:ext uri="{BB962C8B-B14F-4D97-AF65-F5344CB8AC3E}">
        <p14:creationId xmlns:p14="http://schemas.microsoft.com/office/powerpoint/2010/main" val="42287120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7007B9DE-DBF4-4EFA-9856-C7DEC8928B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375" y="1712370"/>
            <a:ext cx="6468417" cy="6943946"/>
          </a:xfrm>
          <a:prstGeom prst="rect">
            <a:avLst/>
          </a:prstGeom>
        </p:spPr>
      </p:pic>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1752" y="-91440000"/>
            <a:ext cx="6455664" cy="6946388"/>
          </a:xfrm>
        </p:spPr>
        <p:txBody>
          <a:bodyPr/>
          <a:lstStyle/>
          <a:p>
            <a:r>
              <a:rPr lang="en-US" sz="1100" b="1" dirty="0">
                <a:solidFill>
                  <a:srgbClr val="F0F0F0"/>
                </a:solidFill>
              </a:rPr>
              <a:t>1 minute</a:t>
            </a:r>
          </a:p>
          <a:p>
            <a:endParaRPr lang="en-US" sz="1100" b="1" dirty="0">
              <a:solidFill>
                <a:srgbClr val="F0F0F0"/>
              </a:solidFill>
            </a:endParaRPr>
          </a:p>
          <a:p>
            <a:r>
              <a:rPr lang="en-US" sz="1100" b="1" dirty="0">
                <a:solidFill>
                  <a:srgbClr val="F0F0F0"/>
                </a:solidFill>
              </a:rPr>
              <a:t>SAY: </a:t>
            </a:r>
            <a:r>
              <a:rPr lang="en-US" sz="1100" dirty="0">
                <a:solidFill>
                  <a:srgbClr val="F0F0F0"/>
                </a:solidFill>
              </a:rPr>
              <a:t>Step 3 is Use Features and Benefits. Artistry Signature Select™ Masks work brilliantly, all over the face. But they were designed so that you can use more than one mask on different zones of the face at the same time.</a:t>
            </a:r>
          </a:p>
          <a:p>
            <a:endParaRPr lang="en-US" sz="1100" dirty="0">
              <a:solidFill>
                <a:srgbClr val="F0F0F0"/>
              </a:solidFill>
            </a:endParaRPr>
          </a:p>
          <a:p>
            <a:r>
              <a:rPr lang="en-US" sz="1100" dirty="0">
                <a:solidFill>
                  <a:srgbClr val="F0F0F0"/>
                </a:solidFill>
              </a:rPr>
              <a:t>Sharing benefits is important because it creates excitement and belief in the product and shows how the product is different and unique.</a:t>
            </a:r>
          </a:p>
          <a:p>
            <a:endParaRPr lang="en-US" sz="1100" dirty="0">
              <a:solidFill>
                <a:srgbClr val="F0F0F0"/>
              </a:solidFill>
            </a:endParaRPr>
          </a:p>
          <a:p>
            <a:r>
              <a:rPr lang="en-US" sz="1100" dirty="0">
                <a:solidFill>
                  <a:srgbClr val="F0F0F0"/>
                </a:solidFill>
              </a:rPr>
              <a:t>Share specific benefits that connect to your customer’s needs. </a:t>
            </a:r>
          </a:p>
          <a:p>
            <a:endParaRPr lang="en-US" sz="1100" dirty="0">
              <a:solidFill>
                <a:srgbClr val="F0F0F0"/>
              </a:solidFill>
            </a:endParaRPr>
          </a:p>
          <a:p>
            <a:r>
              <a:rPr lang="en-US" sz="1100" b="1" dirty="0">
                <a:solidFill>
                  <a:srgbClr val="F0F0F0"/>
                </a:solidFill>
              </a:rPr>
              <a:t>INSTRUCTION: </a:t>
            </a:r>
            <a:r>
              <a:rPr lang="en-US" sz="1100" dirty="0">
                <a:solidFill>
                  <a:srgbClr val="F0F0F0"/>
                </a:solidFill>
              </a:rPr>
              <a:t>On the Artistry Virtual Beauty app, click on one of the recommended masks. It will bring you to the Amway Website. Click on product details. Here you will find the product benefits. </a:t>
            </a:r>
          </a:p>
          <a:p>
            <a:endParaRPr lang="en-US" sz="1100" dirty="0">
              <a:solidFill>
                <a:srgbClr val="F0F0F0"/>
              </a:solidFill>
            </a:endParaRPr>
          </a:p>
          <a:p>
            <a:r>
              <a:rPr lang="en-US" sz="1100" dirty="0">
                <a:solidFill>
                  <a:srgbClr val="F0F0F0"/>
                </a:solidFill>
              </a:rPr>
              <a:t>You can find all the product features and benefits on the Amway website, or visit the Amway Resource Center and check out the Artistry Signature Select™ Masks Conversation Cards and the Insider’s Guide. </a:t>
            </a:r>
          </a:p>
          <a:p>
            <a:endParaRPr lang="en-US" sz="1100" dirty="0">
              <a:solidFill>
                <a:srgbClr val="F0F0F0"/>
              </a:solidFill>
            </a:endParaRPr>
          </a:p>
          <a:p>
            <a:r>
              <a:rPr lang="en-US" sz="1100" dirty="0">
                <a:solidFill>
                  <a:srgbClr val="F0F0F0"/>
                </a:solidFill>
              </a:rPr>
              <a:t>Let’s continue on to the next step, Create an Experience. </a:t>
            </a:r>
          </a:p>
          <a:p>
            <a:endParaRPr lang="en-US" sz="1100" dirty="0">
              <a:solidFill>
                <a:srgbClr val="F0F0F0"/>
              </a:solidFill>
            </a:endParaRPr>
          </a:p>
          <a:p>
            <a:r>
              <a:rPr lang="en-US" altLang="en-US" sz="1100" b="1" dirty="0">
                <a:solidFill>
                  <a:srgbClr val="F0F0F0"/>
                </a:solidFill>
                <a:latin typeface="Franklin Gothic Book" charset="0"/>
              </a:rPr>
              <a:t>CLICK</a:t>
            </a:r>
            <a:r>
              <a:rPr lang="en-US" altLang="en-US" sz="1100" dirty="0">
                <a:solidFill>
                  <a:srgbClr val="F0F0F0"/>
                </a:solidFill>
                <a:latin typeface="Franklin Gothic Book" charset="0"/>
              </a:rPr>
              <a:t> to </a:t>
            </a:r>
            <a:r>
              <a:rPr lang="en-US" altLang="en-US" sz="1100" b="1" dirty="0">
                <a:solidFill>
                  <a:srgbClr val="F0F0F0"/>
                </a:solidFill>
                <a:latin typeface="Franklin Gothic Book" charset="0"/>
              </a:rPr>
              <a:t>advance</a:t>
            </a:r>
            <a:r>
              <a:rPr lang="en-US" altLang="en-US" sz="1100" dirty="0">
                <a:solidFill>
                  <a:srgbClr val="F0F0F0"/>
                </a:solidFill>
                <a:latin typeface="Franklin Gothic Book" charset="0"/>
              </a:rPr>
              <a:t> to next slide.</a:t>
            </a:r>
            <a:endParaRPr lang="en-US" sz="1100" dirty="0">
              <a:solidFill>
                <a:srgbClr val="F0F0F0"/>
              </a:solidFill>
              <a:latin typeface="Franklin Gothic Book" charset="0"/>
            </a:endParaRPr>
          </a:p>
          <a:p>
            <a:endParaRPr lang="en-US" sz="1100" dirty="0"/>
          </a:p>
        </p:txBody>
      </p:sp>
    </p:spTree>
    <p:extLst>
      <p:ext uri="{BB962C8B-B14F-4D97-AF65-F5344CB8AC3E}">
        <p14:creationId xmlns:p14="http://schemas.microsoft.com/office/powerpoint/2010/main" val="27647005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0A4F1922-622B-4F25-88F3-0A51416E50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752" y="1712370"/>
            <a:ext cx="6456224" cy="6943946"/>
          </a:xfrm>
          <a:prstGeom prst="rect">
            <a:avLst/>
          </a:prstGeom>
        </p:spPr>
      </p:pic>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1752" y="-91440000"/>
            <a:ext cx="6455664" cy="6946388"/>
          </a:xfrm>
        </p:spPr>
        <p:txBody>
          <a:bodyPr/>
          <a:lstStyle/>
          <a:p>
            <a:r>
              <a:rPr lang="en-US" sz="1100" b="1" dirty="0">
                <a:solidFill>
                  <a:srgbClr val="F0F0F0"/>
                </a:solidFill>
              </a:rPr>
              <a:t>1 minute</a:t>
            </a:r>
          </a:p>
          <a:p>
            <a:endParaRPr lang="en-US" sz="1100" b="1" dirty="0">
              <a:solidFill>
                <a:srgbClr val="F0F0F0"/>
              </a:solidFill>
            </a:endParaRPr>
          </a:p>
          <a:p>
            <a:r>
              <a:rPr lang="en-US" sz="1100" b="1" dirty="0">
                <a:solidFill>
                  <a:srgbClr val="F0F0F0"/>
                </a:solidFill>
              </a:rPr>
              <a:t>SAY: </a:t>
            </a:r>
            <a:r>
              <a:rPr lang="en-US" sz="1100" dirty="0">
                <a:solidFill>
                  <a:srgbClr val="F0F0F0"/>
                </a:solidFill>
              </a:rPr>
              <a:t>Step 4 is to Create an Experience. This is how you bring the products to life for your customer, giving them a deeper sense of their features and benefits as well as their efficacy and quality.</a:t>
            </a:r>
          </a:p>
          <a:p>
            <a:endParaRPr lang="en-US" sz="1100" dirty="0">
              <a:solidFill>
                <a:srgbClr val="F0F0F0"/>
              </a:solidFill>
            </a:endParaRPr>
          </a:p>
          <a:p>
            <a:r>
              <a:rPr lang="en-US" sz="1100" dirty="0">
                <a:solidFill>
                  <a:srgbClr val="F0F0F0"/>
                </a:solidFill>
              </a:rPr>
              <a:t>You can create an experience of Artistry Signature Select™ Masks by sharing information or inviting them to try the masks for themselves with the single use mask samples. Customers can feel the multi-masking experience before they purchase.</a:t>
            </a:r>
          </a:p>
          <a:p>
            <a:endParaRPr lang="en-US" sz="1100" dirty="0">
              <a:solidFill>
                <a:srgbClr val="F0F0F0"/>
              </a:solidFill>
            </a:endParaRPr>
          </a:p>
          <a:p>
            <a:r>
              <a:rPr lang="en-US" sz="1100" dirty="0">
                <a:solidFill>
                  <a:srgbClr val="F0F0F0"/>
                </a:solidFill>
              </a:rPr>
              <a:t>Imagine if you were having a beauty break at home or having your friends over for a social night, and how easy this could be to have a fun experience together trying out the different masks. </a:t>
            </a:r>
          </a:p>
          <a:p>
            <a:endParaRPr lang="en-US" sz="1100" dirty="0">
              <a:solidFill>
                <a:srgbClr val="F0F0F0"/>
              </a:solidFill>
            </a:endParaRPr>
          </a:p>
          <a:p>
            <a:r>
              <a:rPr lang="en-US" sz="1100" b="1" dirty="0">
                <a:solidFill>
                  <a:srgbClr val="F0F0F0"/>
                </a:solidFill>
              </a:rPr>
              <a:t>INSTRUCTION: </a:t>
            </a:r>
            <a:r>
              <a:rPr lang="en-US" sz="1100" dirty="0">
                <a:solidFill>
                  <a:srgbClr val="F0F0F0"/>
                </a:solidFill>
              </a:rPr>
              <a:t>With your volunteer, invite them to apply their recommended masks to their face to try it themselves. </a:t>
            </a:r>
          </a:p>
          <a:p>
            <a:endParaRPr lang="en-US" sz="1100" dirty="0">
              <a:solidFill>
                <a:srgbClr val="F0F0F0"/>
              </a:solidFill>
            </a:endParaRPr>
          </a:p>
          <a:p>
            <a:pPr marL="114300" indent="-100013">
              <a:buFont typeface="Arial" panose="020B0604020202020204" pitchFamily="34" charset="0"/>
              <a:buChar char="•"/>
            </a:pPr>
            <a:r>
              <a:rPr lang="en-US" sz="1100" dirty="0">
                <a:solidFill>
                  <a:srgbClr val="F0F0F0"/>
                </a:solidFill>
              </a:rPr>
              <a:t>Note: Make sure you have a bowl of water, a wash cloth, and towel to wrap around your volunteer to prevent any spills. </a:t>
            </a:r>
          </a:p>
          <a:p>
            <a:endParaRPr lang="en-US" sz="1100" dirty="0">
              <a:solidFill>
                <a:srgbClr val="F0F0F0"/>
              </a:solidFill>
            </a:endParaRPr>
          </a:p>
          <a:p>
            <a:r>
              <a:rPr lang="en-US" sz="1100" dirty="0">
                <a:solidFill>
                  <a:srgbClr val="F0F0F0"/>
                </a:solidFill>
              </a:rPr>
              <a:t>Let’s continue to the next step, Address Price Value. </a:t>
            </a:r>
          </a:p>
          <a:p>
            <a:endParaRPr lang="en-US" sz="1100" dirty="0">
              <a:solidFill>
                <a:srgbClr val="F0F0F0"/>
              </a:solidFill>
            </a:endParaRPr>
          </a:p>
          <a:p>
            <a:r>
              <a:rPr lang="en-US" altLang="en-US" sz="1100" b="1" dirty="0">
                <a:solidFill>
                  <a:srgbClr val="F0F0F0"/>
                </a:solidFill>
                <a:latin typeface="Franklin Gothic Book" charset="0"/>
              </a:rPr>
              <a:t>CLICK</a:t>
            </a:r>
            <a:r>
              <a:rPr lang="en-US" altLang="en-US" sz="1100" dirty="0">
                <a:solidFill>
                  <a:srgbClr val="F0F0F0"/>
                </a:solidFill>
                <a:latin typeface="Franklin Gothic Book" charset="0"/>
              </a:rPr>
              <a:t> to </a:t>
            </a:r>
            <a:r>
              <a:rPr lang="en-US" altLang="en-US" sz="1100" b="1" dirty="0">
                <a:solidFill>
                  <a:srgbClr val="F0F0F0"/>
                </a:solidFill>
                <a:latin typeface="Franklin Gothic Book" charset="0"/>
              </a:rPr>
              <a:t>advance</a:t>
            </a:r>
            <a:r>
              <a:rPr lang="en-US" altLang="en-US" sz="1100" dirty="0">
                <a:solidFill>
                  <a:srgbClr val="F0F0F0"/>
                </a:solidFill>
                <a:latin typeface="Franklin Gothic Book" charset="0"/>
              </a:rPr>
              <a:t> to next slide.</a:t>
            </a:r>
            <a:endParaRPr lang="en-US" sz="1100" dirty="0">
              <a:solidFill>
                <a:srgbClr val="F0F0F0"/>
              </a:solidFill>
              <a:latin typeface="Franklin Gothic Book" charset="0"/>
            </a:endParaRPr>
          </a:p>
          <a:p>
            <a:endParaRPr lang="en-US" sz="1100" dirty="0"/>
          </a:p>
        </p:txBody>
      </p:sp>
    </p:spTree>
    <p:extLst>
      <p:ext uri="{BB962C8B-B14F-4D97-AF65-F5344CB8AC3E}">
        <p14:creationId xmlns:p14="http://schemas.microsoft.com/office/powerpoint/2010/main" val="17578475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0F1D06-FE83-4FC3-AD34-C4CCFFEB4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752" y="1712370"/>
            <a:ext cx="6456224" cy="6943946"/>
          </a:xfrm>
          <a:prstGeom prst="rect">
            <a:avLst/>
          </a:prstGeom>
        </p:spPr>
      </p:pic>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1752" y="-91440000"/>
            <a:ext cx="6455664" cy="6946388"/>
          </a:xfrm>
        </p:spPr>
        <p:txBody>
          <a:bodyPr/>
          <a:lstStyle/>
          <a:p>
            <a:r>
              <a:rPr lang="en-US" sz="1100" b="1" dirty="0">
                <a:solidFill>
                  <a:srgbClr val="F0F0F0"/>
                </a:solidFill>
              </a:rPr>
              <a:t>1 minute</a:t>
            </a:r>
          </a:p>
          <a:p>
            <a:endParaRPr lang="en-US" sz="1100" b="1" dirty="0">
              <a:solidFill>
                <a:srgbClr val="F0F0F0"/>
              </a:solidFill>
            </a:endParaRPr>
          </a:p>
          <a:p>
            <a:r>
              <a:rPr lang="en-US" sz="1100" b="1" dirty="0">
                <a:solidFill>
                  <a:srgbClr val="F0F0F0"/>
                </a:solidFill>
              </a:rPr>
              <a:t>SAY:</a:t>
            </a:r>
            <a:r>
              <a:rPr lang="en-US" sz="1100" dirty="0">
                <a:solidFill>
                  <a:srgbClr val="F0F0F0"/>
                </a:solidFill>
              </a:rPr>
              <a:t> Step 5 is to Address Price Value. This step is important because if you hide the price, people can assume a product is expensive or lose trust. They want to know how much it costs.</a:t>
            </a:r>
          </a:p>
          <a:p>
            <a:endParaRPr lang="en-US" sz="1100" dirty="0">
              <a:solidFill>
                <a:srgbClr val="F0F0F0"/>
              </a:solidFill>
            </a:endParaRPr>
          </a:p>
          <a:p>
            <a:r>
              <a:rPr lang="en-US" sz="1100" dirty="0">
                <a:solidFill>
                  <a:srgbClr val="F0F0F0"/>
                </a:solidFill>
              </a:rPr>
              <a:t>With Artistry Signature Select™ Masks, you can help your customers stay on budget and enjoy wonderful skincare benefits from multi-masking in the privacy of their own home.</a:t>
            </a:r>
          </a:p>
          <a:p>
            <a:endParaRPr lang="en-US" sz="1100" dirty="0">
              <a:solidFill>
                <a:srgbClr val="F0F0F0"/>
              </a:solidFill>
            </a:endParaRPr>
          </a:p>
          <a:p>
            <a:r>
              <a:rPr lang="en-US" sz="1100" b="1" dirty="0">
                <a:solidFill>
                  <a:srgbClr val="F0F0F0"/>
                </a:solidFill>
              </a:rPr>
              <a:t>INSTRUCTION</a:t>
            </a:r>
            <a:r>
              <a:rPr lang="en-US" sz="1100" dirty="0">
                <a:solidFill>
                  <a:srgbClr val="F0F0F0"/>
                </a:solidFill>
              </a:rPr>
              <a:t>: On the Artistry Virtual Beauty app, click on the recommended mask product. It will take you to the Amway website where you can see the product pricing. </a:t>
            </a:r>
          </a:p>
          <a:p>
            <a:endParaRPr lang="en-US" sz="1100" b="1" dirty="0">
              <a:solidFill>
                <a:srgbClr val="F0F0F0"/>
              </a:solidFill>
            </a:endParaRPr>
          </a:p>
          <a:p>
            <a:r>
              <a:rPr lang="en-US" sz="1100" dirty="0">
                <a:solidFill>
                  <a:srgbClr val="F0F0F0"/>
                </a:solidFill>
              </a:rPr>
              <a:t>Remind customers of the Amway promise: the 180-day 100% Customer Satisfaction Guarantee. Now, let’s review how to Optimize Your Earnings!</a:t>
            </a:r>
          </a:p>
          <a:p>
            <a:endParaRPr lang="en-US" sz="1100" dirty="0">
              <a:solidFill>
                <a:srgbClr val="F0F0F0"/>
              </a:solidFill>
            </a:endParaRPr>
          </a:p>
          <a:p>
            <a:endParaRPr lang="en-US" sz="1100" dirty="0">
              <a:solidFill>
                <a:srgbClr val="F0F0F0"/>
              </a:solidFill>
            </a:endParaRPr>
          </a:p>
          <a:p>
            <a:r>
              <a:rPr lang="en-US" altLang="en-US" sz="1100" b="1" dirty="0">
                <a:solidFill>
                  <a:srgbClr val="F0F0F0"/>
                </a:solidFill>
                <a:latin typeface="Franklin Gothic Book" charset="0"/>
              </a:rPr>
              <a:t>CLICK</a:t>
            </a:r>
            <a:r>
              <a:rPr lang="en-US" altLang="en-US" sz="1100" dirty="0">
                <a:solidFill>
                  <a:srgbClr val="F0F0F0"/>
                </a:solidFill>
                <a:latin typeface="Franklin Gothic Book" charset="0"/>
              </a:rPr>
              <a:t> to </a:t>
            </a:r>
            <a:r>
              <a:rPr lang="en-US" altLang="en-US" sz="1100" b="1" dirty="0">
                <a:solidFill>
                  <a:srgbClr val="F0F0F0"/>
                </a:solidFill>
                <a:latin typeface="Franklin Gothic Book" charset="0"/>
              </a:rPr>
              <a:t>advance</a:t>
            </a:r>
            <a:r>
              <a:rPr lang="en-US" altLang="en-US" sz="1100" dirty="0">
                <a:solidFill>
                  <a:srgbClr val="F0F0F0"/>
                </a:solidFill>
                <a:latin typeface="Franklin Gothic Book" charset="0"/>
              </a:rPr>
              <a:t> to next slide.</a:t>
            </a:r>
            <a:endParaRPr lang="en-US" sz="1100" dirty="0">
              <a:solidFill>
                <a:srgbClr val="F0F0F0"/>
              </a:solidFill>
              <a:latin typeface="Franklin Gothic Book" charset="0"/>
            </a:endParaRPr>
          </a:p>
          <a:p>
            <a:endParaRPr lang="en-US" sz="1100" dirty="0"/>
          </a:p>
        </p:txBody>
      </p:sp>
    </p:spTree>
    <p:extLst>
      <p:ext uri="{BB962C8B-B14F-4D97-AF65-F5344CB8AC3E}">
        <p14:creationId xmlns:p14="http://schemas.microsoft.com/office/powerpoint/2010/main" val="21060685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4EABC3-6A58-4C10-A6F5-1BD0B8AFE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752" y="1712370"/>
            <a:ext cx="6474513" cy="6943946"/>
          </a:xfrm>
          <a:prstGeom prst="rect">
            <a:avLst/>
          </a:prstGeom>
        </p:spPr>
      </p:pic>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1752" y="-91440000"/>
            <a:ext cx="6455664" cy="6946388"/>
          </a:xfrm>
        </p:spPr>
        <p:txBody>
          <a:bodyPr/>
          <a:lstStyle/>
          <a:p>
            <a:r>
              <a:rPr lang="en-US" sz="1100" b="1" dirty="0">
                <a:solidFill>
                  <a:srgbClr val="F0F0F0"/>
                </a:solidFill>
              </a:rPr>
              <a:t>SAY: </a:t>
            </a:r>
            <a:r>
              <a:rPr lang="en-US" sz="1100" dirty="0">
                <a:solidFill>
                  <a:srgbClr val="F0F0F0"/>
                </a:solidFill>
              </a:rPr>
              <a:t>Here is an example that illustrates how to build volume for your business. </a:t>
            </a:r>
          </a:p>
          <a:p>
            <a:endParaRPr lang="en-US" sz="1100" dirty="0">
              <a:solidFill>
                <a:srgbClr val="F0F0F0"/>
              </a:solidFill>
            </a:endParaRPr>
          </a:p>
          <a:p>
            <a:r>
              <a:rPr lang="en-US" sz="1100" dirty="0">
                <a:solidFill>
                  <a:srgbClr val="F0F0F0"/>
                </a:solidFill>
              </a:rPr>
              <a:t>In this example, you can see a combination of the Purifying Mask, the Polishing Mask, and the Hydrating Mask.</a:t>
            </a:r>
          </a:p>
          <a:p>
            <a:endParaRPr lang="en-US" sz="1100" dirty="0">
              <a:solidFill>
                <a:srgbClr val="F0F0F0"/>
              </a:solidFill>
            </a:endParaRPr>
          </a:p>
          <a:p>
            <a:r>
              <a:rPr lang="en-US" sz="1100" dirty="0">
                <a:solidFill>
                  <a:srgbClr val="F0F0F0"/>
                </a:solidFill>
              </a:rPr>
              <a:t>First you Switch: At $81.75 IBO cost, you earn 27.25 PV just by switching and using these products yourself. </a:t>
            </a:r>
          </a:p>
          <a:p>
            <a:endParaRPr lang="en-US" sz="1100" dirty="0">
              <a:solidFill>
                <a:srgbClr val="F0F0F0"/>
              </a:solidFill>
            </a:endParaRPr>
          </a:p>
          <a:p>
            <a:r>
              <a:rPr lang="en-US" sz="1100" dirty="0">
                <a:solidFill>
                  <a:srgbClr val="F0F0F0"/>
                </a:solidFill>
              </a:rPr>
              <a:t>Then you Share: If you sell to 3 customers, you can earn another 81.75 PV </a:t>
            </a:r>
            <a:r>
              <a:rPr lang="en-US" sz="1100" i="1" dirty="0">
                <a:solidFill>
                  <a:srgbClr val="F0F0F0"/>
                </a:solidFill>
              </a:rPr>
              <a:t>and </a:t>
            </a:r>
            <a:r>
              <a:rPr lang="en-US" sz="1100" dirty="0">
                <a:solidFill>
                  <a:srgbClr val="F0F0F0"/>
                </a:solidFill>
              </a:rPr>
              <a:t>$81.75 in retail margin.</a:t>
            </a:r>
          </a:p>
          <a:p>
            <a:endParaRPr lang="en-US" sz="1100" dirty="0">
              <a:solidFill>
                <a:srgbClr val="F0F0F0"/>
              </a:solidFill>
            </a:endParaRPr>
          </a:p>
          <a:p>
            <a:r>
              <a:rPr lang="en-US" sz="1100" dirty="0">
                <a:solidFill>
                  <a:srgbClr val="F0F0F0"/>
                </a:solidFill>
              </a:rPr>
              <a:t>Then you Duplicate: When 3 downline IBOs also sell to 3 customers each, your group will earn 436 PV and $327.00 in retail margin. </a:t>
            </a:r>
          </a:p>
          <a:p>
            <a:endParaRPr lang="en-US" sz="1100" dirty="0">
              <a:solidFill>
                <a:srgbClr val="F0F0F0"/>
              </a:solidFill>
            </a:endParaRPr>
          </a:p>
          <a:p>
            <a:r>
              <a:rPr lang="en-US" sz="1100" dirty="0">
                <a:solidFill>
                  <a:srgbClr val="F0F0F0"/>
                </a:solidFill>
              </a:rPr>
              <a:t>Keep duplicating to earn even more!</a:t>
            </a:r>
          </a:p>
          <a:p>
            <a:endParaRPr lang="en-US" sz="1100" dirty="0">
              <a:solidFill>
                <a:srgbClr val="F0F0F0"/>
              </a:solidFill>
            </a:endParaRPr>
          </a:p>
          <a:p>
            <a:pPr marL="0" lvl="0" defTabSz="914400">
              <a:defRPr/>
            </a:pPr>
            <a:r>
              <a:rPr lang="en-US" sz="1100" dirty="0">
                <a:solidFill>
                  <a:srgbClr val="F0F0F0"/>
                </a:solidFill>
              </a:rPr>
              <a:t>The next step is the last step, which is Close the Sale. </a:t>
            </a:r>
          </a:p>
          <a:p>
            <a:endParaRPr lang="en-US" sz="1100" dirty="0">
              <a:solidFill>
                <a:srgbClr val="F0F0F0"/>
              </a:solidFill>
            </a:endParaRPr>
          </a:p>
          <a:p>
            <a:endParaRPr lang="en-US" sz="1100" dirty="0">
              <a:solidFill>
                <a:srgbClr val="F0F0F0"/>
              </a:solidFill>
            </a:endParaRPr>
          </a:p>
          <a:p>
            <a:r>
              <a:rPr lang="en-US" altLang="en-US" sz="1100" b="1" dirty="0">
                <a:solidFill>
                  <a:srgbClr val="F0F0F0"/>
                </a:solidFill>
                <a:latin typeface="Franklin Gothic Book" charset="0"/>
              </a:rPr>
              <a:t>CLICK</a:t>
            </a:r>
            <a:r>
              <a:rPr lang="en-US" altLang="en-US" sz="1100" dirty="0">
                <a:solidFill>
                  <a:srgbClr val="F0F0F0"/>
                </a:solidFill>
                <a:latin typeface="Franklin Gothic Book" charset="0"/>
              </a:rPr>
              <a:t> to </a:t>
            </a:r>
            <a:r>
              <a:rPr lang="en-US" altLang="en-US" sz="1100" b="1" dirty="0">
                <a:solidFill>
                  <a:srgbClr val="F0F0F0"/>
                </a:solidFill>
                <a:latin typeface="Franklin Gothic Book" charset="0"/>
              </a:rPr>
              <a:t>advance</a:t>
            </a:r>
            <a:r>
              <a:rPr lang="en-US" altLang="en-US" sz="1100" dirty="0">
                <a:solidFill>
                  <a:srgbClr val="F0F0F0"/>
                </a:solidFill>
                <a:latin typeface="Franklin Gothic Book" charset="0"/>
              </a:rPr>
              <a:t> to next slide.</a:t>
            </a:r>
            <a:endParaRPr lang="en-US" sz="1100" dirty="0">
              <a:solidFill>
                <a:srgbClr val="F0F0F0"/>
              </a:solidFill>
              <a:latin typeface="Franklin Gothic Book" charset="0"/>
            </a:endParaRPr>
          </a:p>
          <a:p>
            <a:endParaRPr lang="en-US" sz="1100" dirty="0"/>
          </a:p>
        </p:txBody>
      </p:sp>
    </p:spTree>
    <p:extLst>
      <p:ext uri="{BB962C8B-B14F-4D97-AF65-F5344CB8AC3E}">
        <p14:creationId xmlns:p14="http://schemas.microsoft.com/office/powerpoint/2010/main" val="9561841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8C0B82-81F4-47A8-B390-ED4D09CDDE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752" y="1712370"/>
            <a:ext cx="6474513" cy="6943946"/>
          </a:xfrm>
          <a:prstGeom prst="rect">
            <a:avLst/>
          </a:prstGeom>
        </p:spPr>
      </p:pic>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1752" y="-91440000"/>
            <a:ext cx="6455664" cy="6946388"/>
          </a:xfrm>
        </p:spPr>
        <p:txBody>
          <a:bodyPr/>
          <a:lstStyle/>
          <a:p>
            <a:r>
              <a:rPr lang="en-US" altLang="en-US" sz="1050" b="1" dirty="0">
                <a:solidFill>
                  <a:srgbClr val="F0F0F0"/>
                </a:solidFill>
                <a:latin typeface="Franklin Gothic Book" charset="0"/>
              </a:rPr>
              <a:t>1 minute				</a:t>
            </a:r>
            <a:r>
              <a:rPr lang="en-US" altLang="en-US" sz="1050" dirty="0">
                <a:solidFill>
                  <a:srgbClr val="F0F0F0"/>
                </a:solidFill>
                <a:latin typeface="Franklin Gothic Book" charset="0"/>
              </a:rPr>
              <a:t>(CLOSE THE SALE/Artistry Signature Select™ Masks)</a:t>
            </a:r>
            <a:endParaRPr lang="en-US" altLang="en-US" sz="1050" b="1" dirty="0">
              <a:solidFill>
                <a:srgbClr val="F0F0F0"/>
              </a:solidFill>
              <a:latin typeface="Franklin Gothic Book" charset="0"/>
            </a:endParaRPr>
          </a:p>
          <a:p>
            <a:endParaRPr lang="en-US" sz="1050" dirty="0">
              <a:solidFill>
                <a:srgbClr val="F0F0F0"/>
              </a:solidFill>
            </a:endParaRPr>
          </a:p>
          <a:p>
            <a:r>
              <a:rPr lang="en-US" sz="1050" b="1" dirty="0">
                <a:solidFill>
                  <a:srgbClr val="F0F0F0"/>
                </a:solidFill>
              </a:rPr>
              <a:t>SAY: </a:t>
            </a:r>
            <a:r>
              <a:rPr lang="en-US" sz="1050" dirty="0">
                <a:solidFill>
                  <a:srgbClr val="F0F0F0"/>
                </a:solidFill>
              </a:rPr>
              <a:t>The final step is to Close the Sale! </a:t>
            </a:r>
          </a:p>
          <a:p>
            <a:endParaRPr lang="en-US" sz="1050" dirty="0">
              <a:solidFill>
                <a:srgbClr val="F0F0F0"/>
              </a:solidFill>
            </a:endParaRPr>
          </a:p>
          <a:p>
            <a:r>
              <a:rPr lang="en-US" sz="1050" b="1" dirty="0">
                <a:solidFill>
                  <a:srgbClr val="F0F0F0"/>
                </a:solidFill>
              </a:rPr>
              <a:t>ASK: </a:t>
            </a:r>
            <a:r>
              <a:rPr lang="en-US" sz="1050" dirty="0">
                <a:solidFill>
                  <a:srgbClr val="F0F0F0"/>
                </a:solidFill>
              </a:rPr>
              <a:t>What are some ways that you ask customers for the sale? </a:t>
            </a:r>
          </a:p>
          <a:p>
            <a:endParaRPr lang="en-US" sz="1050" b="1" dirty="0">
              <a:solidFill>
                <a:srgbClr val="F0F0F0"/>
              </a:solidFill>
            </a:endParaRPr>
          </a:p>
          <a:p>
            <a:r>
              <a:rPr lang="en-US" sz="1050" b="1" dirty="0">
                <a:solidFill>
                  <a:srgbClr val="F0F0F0"/>
                </a:solidFill>
              </a:rPr>
              <a:t>DESIRED RESPONSE / EXAMPLE: “</a:t>
            </a:r>
            <a:r>
              <a:rPr lang="en-US" sz="1050" dirty="0">
                <a:solidFill>
                  <a:srgbClr val="F0F0F0"/>
                </a:solidFill>
              </a:rPr>
              <a:t>Now that we’ve identified your skincare needs, would you like to try your own mask?” Or, “Are you ready to get started with your personalized masks today?” “Are you looking for a self care experience?” </a:t>
            </a:r>
          </a:p>
          <a:p>
            <a:endParaRPr lang="en-US" sz="1050" dirty="0">
              <a:solidFill>
                <a:srgbClr val="F0F0F0"/>
              </a:solidFill>
              <a:latin typeface="Franklin Gothic Book" panose="020B0503020102020204" pitchFamily="34" charset="0"/>
              <a:ea typeface="Franklin Gothic Book" panose="020B0503020102020204" pitchFamily="34" charset="0"/>
              <a:cs typeface="Franklin Gothic Book" panose="020B0503020102020204" pitchFamily="34" charset="0"/>
              <a:sym typeface="Helvetica Neue"/>
            </a:endParaRPr>
          </a:p>
          <a:p>
            <a:r>
              <a:rPr lang="en-US" sz="1050" b="1" dirty="0">
                <a:solidFill>
                  <a:srgbClr val="F0F0F0"/>
                </a:solidFill>
                <a:latin typeface="Franklin Gothic Book" panose="020B0503020102020204" pitchFamily="34" charset="0"/>
                <a:ea typeface="Franklin Gothic Book" panose="020B0503020102020204" pitchFamily="34" charset="0"/>
                <a:cs typeface="Franklin Gothic Book" panose="020B0503020102020204" pitchFamily="34" charset="0"/>
                <a:sym typeface="Helvetica Neue"/>
              </a:rPr>
              <a:t>SAY: </a:t>
            </a:r>
            <a:r>
              <a:rPr lang="en-US" sz="1050" dirty="0">
                <a:solidFill>
                  <a:srgbClr val="F0F0F0"/>
                </a:solidFill>
                <a:latin typeface="Franklin Gothic Book" panose="020B0503020102020204" pitchFamily="34" charset="0"/>
                <a:ea typeface="Franklin Gothic Book" panose="020B0503020102020204" pitchFamily="34" charset="0"/>
                <a:cs typeface="Franklin Gothic Book" panose="020B0503020102020204" pitchFamily="34" charset="0"/>
                <a:sym typeface="Helvetica Neue"/>
              </a:rPr>
              <a:t>Make sure you summarize by reinforcing the product benefits and address any final concerns from your customer. If they still need more time to decide, don’t rush them into the sale, but make sure to follow up with them</a:t>
            </a:r>
            <a:r>
              <a:rPr lang="en-US" sz="1050" b="1" dirty="0">
                <a:solidFill>
                  <a:srgbClr val="F0F0F0"/>
                </a:solidFill>
                <a:latin typeface="Franklin Gothic Book" panose="020B0503020102020204" pitchFamily="34" charset="0"/>
                <a:ea typeface="Franklin Gothic Book" panose="020B0503020102020204" pitchFamily="34" charset="0"/>
                <a:cs typeface="Franklin Gothic Book" panose="020B0503020102020204" pitchFamily="34" charset="0"/>
                <a:sym typeface="Helvetica Neue"/>
              </a:rPr>
              <a:t>. </a:t>
            </a:r>
          </a:p>
          <a:p>
            <a:endParaRPr lang="en-US" sz="1050" dirty="0">
              <a:solidFill>
                <a:srgbClr val="F0F0F0"/>
              </a:solidFill>
              <a:latin typeface="Franklin Gothic Book" panose="020B0503020102020204" pitchFamily="34" charset="0"/>
              <a:ea typeface="Franklin Gothic Book" panose="020B0503020102020204" pitchFamily="34" charset="0"/>
              <a:cs typeface="Franklin Gothic Book" panose="020B0503020102020204" pitchFamily="34" charset="0"/>
              <a:sym typeface="Helvetica Neue"/>
            </a:endParaRPr>
          </a:p>
          <a:p>
            <a:r>
              <a:rPr lang="en-US" sz="1050" dirty="0">
                <a:solidFill>
                  <a:srgbClr val="F0F0F0"/>
                </a:solidFill>
                <a:latin typeface="Franklin Gothic Book" panose="020B0503020102020204" pitchFamily="34" charset="0"/>
                <a:ea typeface="Franklin Gothic Book" panose="020B0503020102020204" pitchFamily="34" charset="0"/>
                <a:cs typeface="Franklin Gothic Book" panose="020B0503020102020204" pitchFamily="34" charset="0"/>
                <a:sym typeface="Helvetica Neue"/>
              </a:rPr>
              <a:t>Now let’s review where you can learn more. </a:t>
            </a:r>
          </a:p>
          <a:p>
            <a:endParaRPr lang="en-US" sz="1050" b="1" dirty="0">
              <a:solidFill>
                <a:srgbClr val="F0F0F0"/>
              </a:solidFill>
            </a:endParaRPr>
          </a:p>
          <a:p>
            <a:r>
              <a:rPr lang="en-US" altLang="en-US" sz="1050" b="1" dirty="0">
                <a:solidFill>
                  <a:srgbClr val="F0F0F0"/>
                </a:solidFill>
                <a:latin typeface="Franklin Gothic Book" charset="0"/>
              </a:rPr>
              <a:t>CLICK</a:t>
            </a:r>
            <a:r>
              <a:rPr lang="en-US" altLang="en-US" sz="1050" dirty="0">
                <a:solidFill>
                  <a:srgbClr val="F0F0F0"/>
                </a:solidFill>
                <a:latin typeface="Franklin Gothic Book" charset="0"/>
              </a:rPr>
              <a:t> to </a:t>
            </a:r>
            <a:r>
              <a:rPr lang="en-US" altLang="en-US" sz="1050" b="1" dirty="0">
                <a:solidFill>
                  <a:srgbClr val="F0F0F0"/>
                </a:solidFill>
                <a:latin typeface="Franklin Gothic Book" charset="0"/>
              </a:rPr>
              <a:t>advance</a:t>
            </a:r>
            <a:r>
              <a:rPr lang="en-US" altLang="en-US" sz="1050" dirty="0">
                <a:solidFill>
                  <a:srgbClr val="F0F0F0"/>
                </a:solidFill>
                <a:latin typeface="Franklin Gothic Book" charset="0"/>
              </a:rPr>
              <a:t> to next slide.</a:t>
            </a:r>
            <a:endParaRPr lang="en-US" sz="1050" dirty="0">
              <a:solidFill>
                <a:srgbClr val="F0F0F0"/>
              </a:solidFill>
              <a:latin typeface="Franklin Gothic Book" charset="0"/>
            </a:endParaRPr>
          </a:p>
          <a:p>
            <a:endParaRPr lang="en-US" sz="1100" dirty="0"/>
          </a:p>
        </p:txBody>
      </p:sp>
    </p:spTree>
    <p:extLst>
      <p:ext uri="{BB962C8B-B14F-4D97-AF65-F5344CB8AC3E}">
        <p14:creationId xmlns:p14="http://schemas.microsoft.com/office/powerpoint/2010/main" val="37695747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9EAFE-3AB3-4FFB-B121-FEF6A0823B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182" y="1723800"/>
            <a:ext cx="6456224" cy="6943946"/>
          </a:xfrm>
          <a:prstGeom prst="rect">
            <a:avLst/>
          </a:prstGeom>
        </p:spPr>
      </p:pic>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1752" y="-91440000"/>
            <a:ext cx="6455664" cy="6946388"/>
          </a:xfrm>
        </p:spPr>
        <p:txBody>
          <a:bodyPr/>
          <a:lstStyle/>
          <a:p>
            <a:pPr marL="0"/>
            <a:r>
              <a:rPr lang="en-US" sz="1100" b="1" dirty="0">
                <a:solidFill>
                  <a:srgbClr val="F0F0F0"/>
                </a:solidFill>
              </a:rPr>
              <a:t>2 minutes: </a:t>
            </a:r>
          </a:p>
          <a:p>
            <a:pPr marL="0"/>
            <a:endParaRPr lang="en-US" sz="1100" dirty="0">
              <a:solidFill>
                <a:srgbClr val="F0F0F0"/>
              </a:solidFill>
            </a:endParaRPr>
          </a:p>
          <a:p>
            <a:pPr marL="0"/>
            <a:r>
              <a:rPr lang="en-US" sz="1100" b="1" dirty="0">
                <a:solidFill>
                  <a:srgbClr val="F0F0F0"/>
                </a:solidFill>
              </a:rPr>
              <a:t>SAY: </a:t>
            </a:r>
            <a:r>
              <a:rPr lang="en-US" sz="1100" b="0" dirty="0">
                <a:solidFill>
                  <a:srgbClr val="F0F0F0"/>
                </a:solidFill>
              </a:rPr>
              <a:t>We reviewed a lot of information today about </a:t>
            </a:r>
            <a:r>
              <a:rPr lang="en-US" sz="1100" dirty="0">
                <a:solidFill>
                  <a:srgbClr val="F0F0F0"/>
                </a:solidFill>
              </a:rPr>
              <a:t>m</a:t>
            </a:r>
            <a:r>
              <a:rPr lang="en-US" sz="1100" b="0" dirty="0">
                <a:solidFill>
                  <a:srgbClr val="F0F0F0"/>
                </a:solidFill>
              </a:rPr>
              <a:t>asks. Don’t worry if you can’t remember everything. </a:t>
            </a:r>
            <a:r>
              <a:rPr lang="en-US" sz="1100" dirty="0">
                <a:solidFill>
                  <a:srgbClr val="F0F0F0"/>
                </a:solidFill>
              </a:rPr>
              <a:t>Amway provides resources for you to use yourself and others to use with customers. You can find these resources on the Amway Resource center. </a:t>
            </a:r>
          </a:p>
          <a:p>
            <a:pPr marL="342900" indent="-342900">
              <a:buFont typeface="Arial" panose="020B0604020202020204" pitchFamily="34" charset="0"/>
              <a:buChar char="•"/>
            </a:pPr>
            <a:endParaRPr lang="en-US" sz="1100" dirty="0">
              <a:solidFill>
                <a:srgbClr val="F0F0F0"/>
              </a:solidFill>
            </a:endParaRPr>
          </a:p>
          <a:p>
            <a:pPr marL="114300" lvl="0" indent="-114300" defTabSz="914400">
              <a:buFont typeface="Arial" panose="020B0604020202020204" pitchFamily="34" charset="0"/>
              <a:buChar char="•"/>
              <a:defRPr/>
            </a:pPr>
            <a:r>
              <a:rPr lang="en-US" sz="1100" b="1" dirty="0">
                <a:solidFill>
                  <a:srgbClr val="F0F0F0"/>
                </a:solidFill>
              </a:rPr>
              <a:t>Recipe Cards: </a:t>
            </a:r>
            <a:r>
              <a:rPr lang="en-US" sz="1100" dirty="0">
                <a:solidFill>
                  <a:srgbClr val="F0F0F0"/>
                </a:solidFill>
              </a:rPr>
              <a:t>Experience the masks at your next gathering with friends and customers to continue to build volume. Use the recipe cards for fun suggestions. Check out the Beauty Break Guide on how to host a beauty break with Masks. </a:t>
            </a:r>
          </a:p>
          <a:p>
            <a:pPr marL="114300" lvl="1" indent="-114300" defTabSz="914400">
              <a:buFont typeface="Arial" panose="020B0604020202020204" pitchFamily="34" charset="0"/>
              <a:buChar char="•"/>
              <a:defRPr/>
            </a:pPr>
            <a:endParaRPr lang="en-US" sz="1100" dirty="0">
              <a:solidFill>
                <a:srgbClr val="F0F0F0"/>
              </a:solidFill>
            </a:endParaRPr>
          </a:p>
          <a:p>
            <a:pPr marL="114300" lvl="0" indent="-114300">
              <a:buFont typeface="Arial" panose="020B0604020202020204" pitchFamily="34" charset="0"/>
              <a:buChar char="•"/>
            </a:pPr>
            <a:r>
              <a:rPr lang="en-US" sz="1100" b="1" dirty="0">
                <a:solidFill>
                  <a:srgbClr val="F0F0F0"/>
                </a:solidFill>
              </a:rPr>
              <a:t>Conversation Cards: </a:t>
            </a:r>
            <a:r>
              <a:rPr lang="en-US" sz="1100" dirty="0">
                <a:solidFill>
                  <a:srgbClr val="F0F0F0"/>
                </a:solidFill>
              </a:rPr>
              <a:t>Walk your customers easily through the benefits of the masks to make the sale!</a:t>
            </a:r>
          </a:p>
          <a:p>
            <a:pPr marL="114300" lvl="1" indent="-114300" defTabSz="914400">
              <a:buFont typeface="Arial" panose="020B0604020202020204" pitchFamily="34" charset="0"/>
              <a:buNone/>
              <a:defRPr/>
            </a:pPr>
            <a:endParaRPr lang="en-US" sz="1100" b="1" dirty="0">
              <a:solidFill>
                <a:srgbClr val="F0F0F0"/>
              </a:solidFill>
            </a:endParaRPr>
          </a:p>
          <a:p>
            <a:pPr marL="114300" lvl="0" indent="-114300" defTabSz="914400">
              <a:buFont typeface="Arial" panose="020B0604020202020204" pitchFamily="34" charset="0"/>
              <a:buChar char="•"/>
              <a:defRPr/>
            </a:pPr>
            <a:r>
              <a:rPr lang="en-US" sz="1100" b="1" dirty="0">
                <a:solidFill>
                  <a:srgbClr val="F0F0F0"/>
                </a:solidFill>
              </a:rPr>
              <a:t>Artistry Virtual Beauty App: </a:t>
            </a:r>
            <a:r>
              <a:rPr lang="en-US" sz="1100" dirty="0">
                <a:solidFill>
                  <a:srgbClr val="F0F0F0"/>
                </a:solidFill>
              </a:rPr>
              <a:t>Features new Mask products in the skin care product recommendations. </a:t>
            </a:r>
          </a:p>
          <a:p>
            <a:pPr marL="114300" lvl="1" indent="-114300" defTabSz="914400">
              <a:buFont typeface="Arial" panose="020B0604020202020204" pitchFamily="34" charset="0"/>
              <a:buChar char="•"/>
              <a:defRPr/>
            </a:pPr>
            <a:endParaRPr lang="en-US" sz="1100" dirty="0">
              <a:solidFill>
                <a:srgbClr val="F0F0F0"/>
              </a:solidFill>
            </a:endParaRPr>
          </a:p>
          <a:p>
            <a:pPr marL="114300" lvl="0" indent="-114300">
              <a:buFont typeface="Arial" panose="020B0604020202020204" pitchFamily="34" charset="0"/>
              <a:buChar char="•"/>
            </a:pPr>
            <a:r>
              <a:rPr lang="en-US" sz="1100" b="1" dirty="0">
                <a:solidFill>
                  <a:srgbClr val="F0F0F0"/>
                </a:solidFill>
              </a:rPr>
              <a:t>Samples: </a:t>
            </a:r>
            <a:r>
              <a:rPr lang="en-US" sz="1100" dirty="0">
                <a:solidFill>
                  <a:srgbClr val="F0F0F0"/>
                </a:solidFill>
              </a:rPr>
              <a:t>Foil samples are available in 10 packs (2 of each Mask).  Use them at your next Beauty Break and insert them in your sample bags! Share them with family, friends and your skincare customers. </a:t>
            </a:r>
          </a:p>
          <a:p>
            <a:pPr marL="342900" lvl="0" indent="-342900">
              <a:buFont typeface="Arial" panose="020B0604020202020204" pitchFamily="34" charset="0"/>
              <a:buChar char="•"/>
            </a:pPr>
            <a:endParaRPr lang="en-US" sz="1100" dirty="0">
              <a:solidFill>
                <a:srgbClr val="F0F0F0"/>
              </a:solidFill>
            </a:endParaRPr>
          </a:p>
          <a:p>
            <a:pPr marL="0"/>
            <a:r>
              <a:rPr lang="en-US" altLang="en-US" sz="1100" b="1" dirty="0">
                <a:solidFill>
                  <a:srgbClr val="F0F0F0"/>
                </a:solidFill>
                <a:latin typeface="Franklin Gothic Book" charset="0"/>
              </a:rPr>
              <a:t>CLICK</a:t>
            </a:r>
            <a:r>
              <a:rPr lang="en-US" altLang="en-US" sz="1100" dirty="0">
                <a:solidFill>
                  <a:srgbClr val="F0F0F0"/>
                </a:solidFill>
                <a:latin typeface="Franklin Gothic Book" charset="0"/>
              </a:rPr>
              <a:t> to </a:t>
            </a:r>
            <a:r>
              <a:rPr lang="en-US" altLang="en-US" sz="1100" b="1" dirty="0">
                <a:solidFill>
                  <a:srgbClr val="F0F0F0"/>
                </a:solidFill>
                <a:latin typeface="Franklin Gothic Book" charset="0"/>
              </a:rPr>
              <a:t>advance</a:t>
            </a:r>
            <a:r>
              <a:rPr lang="en-US" altLang="en-US" sz="1100" dirty="0">
                <a:solidFill>
                  <a:srgbClr val="F0F0F0"/>
                </a:solidFill>
                <a:latin typeface="Franklin Gothic Book" charset="0"/>
              </a:rPr>
              <a:t> to next slide.</a:t>
            </a:r>
            <a:endParaRPr lang="en-US" sz="1100" dirty="0">
              <a:solidFill>
                <a:srgbClr val="F0F0F0"/>
              </a:solidFill>
              <a:latin typeface="Franklin Gothic Book" charset="0"/>
            </a:endParaRPr>
          </a:p>
          <a:p>
            <a:pPr marL="0" lvl="0"/>
            <a:endParaRPr lang="en-US" sz="1100" dirty="0"/>
          </a:p>
          <a:p>
            <a:endParaRPr lang="en-US" sz="1100" dirty="0"/>
          </a:p>
        </p:txBody>
      </p:sp>
    </p:spTree>
    <p:extLst>
      <p:ext uri="{BB962C8B-B14F-4D97-AF65-F5344CB8AC3E}">
        <p14:creationId xmlns:p14="http://schemas.microsoft.com/office/powerpoint/2010/main" val="41438870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A0639F-4BB9-4AAD-87B6-C13BC0C681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752" y="1712370"/>
            <a:ext cx="6480610" cy="6943946"/>
          </a:xfrm>
          <a:prstGeom prst="rect">
            <a:avLst/>
          </a:prstGeom>
        </p:spPr>
      </p:pic>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1752" y="-91440000"/>
            <a:ext cx="6455664" cy="6946388"/>
          </a:xfrm>
        </p:spPr>
        <p:txBody>
          <a:bodyPr/>
          <a:lstStyle/>
          <a:p>
            <a:r>
              <a:rPr lang="en-US" altLang="en-US" sz="1100" b="1" dirty="0">
                <a:solidFill>
                  <a:srgbClr val="F0F0F0"/>
                </a:solidFill>
                <a:latin typeface="Franklin Gothic Book" charset="0"/>
              </a:rPr>
              <a:t>2 minutes					</a:t>
            </a:r>
            <a:r>
              <a:rPr lang="en-US" altLang="en-US" sz="1100" dirty="0">
                <a:solidFill>
                  <a:srgbClr val="F0F0F0"/>
                </a:solidFill>
                <a:latin typeface="Franklin Gothic Book" charset="0"/>
              </a:rPr>
              <a:t>(NEXT STEPS FOR YOUR BUSINESS)</a:t>
            </a:r>
            <a:endParaRPr lang="en-US" altLang="en-US" sz="1100" b="1" dirty="0">
              <a:solidFill>
                <a:srgbClr val="F0F0F0"/>
              </a:solidFill>
              <a:latin typeface="Franklin Gothic Book" charset="0"/>
            </a:endParaRPr>
          </a:p>
          <a:p>
            <a:endParaRPr lang="en-US" sz="1100" dirty="0">
              <a:solidFill>
                <a:srgbClr val="F0F0F0"/>
              </a:solidFill>
            </a:endParaRPr>
          </a:p>
          <a:p>
            <a:r>
              <a:rPr lang="en-US" sz="1100" b="1" dirty="0">
                <a:solidFill>
                  <a:srgbClr val="F0F0F0"/>
                </a:solidFill>
              </a:rPr>
              <a:t>SAY: </a:t>
            </a:r>
            <a:r>
              <a:rPr lang="en-US" sz="1100" dirty="0">
                <a:solidFill>
                  <a:srgbClr val="F0F0F0"/>
                </a:solidFill>
              </a:rPr>
              <a:t>Another resource Amway has available are tools to help you host Artistry™ beauty breaks. </a:t>
            </a:r>
          </a:p>
          <a:p>
            <a:endParaRPr lang="en-US" sz="1100" dirty="0">
              <a:solidFill>
                <a:srgbClr val="F0F0F0"/>
              </a:solidFill>
            </a:endParaRPr>
          </a:p>
          <a:p>
            <a:r>
              <a:rPr lang="en-US" sz="1100" dirty="0">
                <a:solidFill>
                  <a:srgbClr val="F0F0F0"/>
                </a:solidFill>
              </a:rPr>
              <a:t>Artistry™ Beauty Breaks are designed to create an experience for small or large groups of people to learn more about the Artistry™ brand, try out the great Artistry™ skincare and makeup products, and purchase them on the spot! Artistry™ beauty breaks can introduce you to new customers, help downlines learn how to sell Artistry™ products, and overall help you build a strong and sustainable business. </a:t>
            </a:r>
          </a:p>
          <a:p>
            <a:endParaRPr lang="en-US" sz="1100" dirty="0">
              <a:solidFill>
                <a:srgbClr val="F0F0F0"/>
              </a:solidFill>
            </a:endParaRPr>
          </a:p>
          <a:p>
            <a:r>
              <a:rPr lang="en-US" sz="1100" dirty="0">
                <a:solidFill>
                  <a:srgbClr val="F0F0F0"/>
                </a:solidFill>
              </a:rPr>
              <a:t>There are three different types of Artistry™ beauty breaks: </a:t>
            </a:r>
          </a:p>
          <a:p>
            <a:pPr marL="171450" indent="-171450">
              <a:buFont typeface="+mj-lt"/>
              <a:buAutoNum type="arabicPeriod"/>
            </a:pPr>
            <a:r>
              <a:rPr lang="en-US" sz="1100" u="sng" dirty="0">
                <a:solidFill>
                  <a:srgbClr val="F0F0F0"/>
                </a:solidFill>
              </a:rPr>
              <a:t>Formal in person beauty break</a:t>
            </a:r>
            <a:r>
              <a:rPr lang="en-US" sz="1100" dirty="0">
                <a:solidFill>
                  <a:srgbClr val="F0F0F0"/>
                </a:solidFill>
              </a:rPr>
              <a:t>: For larger groups, focus on specific skincare and makeup topics. Create an experience for your guests to learn about and try different Artistry™ products. </a:t>
            </a:r>
          </a:p>
          <a:p>
            <a:pPr marL="171450" indent="-171450">
              <a:buFont typeface="+mj-lt"/>
              <a:buAutoNum type="arabicPeriod"/>
            </a:pPr>
            <a:r>
              <a:rPr lang="en-US" sz="1100" u="sng" dirty="0">
                <a:solidFill>
                  <a:srgbClr val="F0F0F0"/>
                </a:solidFill>
              </a:rPr>
              <a:t>Informal in person beauty break</a:t>
            </a:r>
            <a:r>
              <a:rPr lang="en-US" sz="1100" dirty="0">
                <a:solidFill>
                  <a:srgbClr val="F0F0F0"/>
                </a:solidFill>
              </a:rPr>
              <a:t>: Think of this as a “Girls Night Out” style gathering. It is more simple, casual and fun! Invite your friends and guests to come over to learn new beauty tips and tricks. </a:t>
            </a:r>
          </a:p>
          <a:p>
            <a:pPr marL="171450" indent="-171450">
              <a:buFont typeface="+mj-lt"/>
              <a:buAutoNum type="arabicPeriod"/>
            </a:pPr>
            <a:r>
              <a:rPr lang="en-US" sz="1100" u="sng" dirty="0">
                <a:solidFill>
                  <a:srgbClr val="F0F0F0"/>
                </a:solidFill>
              </a:rPr>
              <a:t>Online beauty break</a:t>
            </a:r>
            <a:r>
              <a:rPr lang="en-US" sz="1100" dirty="0">
                <a:solidFill>
                  <a:srgbClr val="F0F0F0"/>
                </a:solidFill>
              </a:rPr>
              <a:t>: Host an engaging, themed beauty break online by sharing what is new and exciting with Artistry™ skincare and makeup. </a:t>
            </a:r>
          </a:p>
          <a:p>
            <a:pPr marL="0"/>
            <a:endParaRPr lang="en-US" sz="1100" dirty="0">
              <a:solidFill>
                <a:srgbClr val="F0F0F0"/>
              </a:solidFill>
            </a:endParaRPr>
          </a:p>
          <a:p>
            <a:pPr marL="0"/>
            <a:r>
              <a:rPr lang="en-US" sz="1100" dirty="0">
                <a:solidFill>
                  <a:srgbClr val="F0F0F0"/>
                </a:solidFill>
              </a:rPr>
              <a:t>Host Artistry™ Beauty Breaks to share the Artistry Signature Select™ Masks with customers! </a:t>
            </a:r>
          </a:p>
          <a:p>
            <a:endParaRPr lang="en-US" sz="1100" dirty="0">
              <a:solidFill>
                <a:srgbClr val="F0F0F0"/>
              </a:solidFill>
            </a:endParaRPr>
          </a:p>
          <a:p>
            <a:r>
              <a:rPr lang="en-US" sz="1100" b="1" dirty="0">
                <a:solidFill>
                  <a:srgbClr val="F0F0F0"/>
                </a:solidFill>
              </a:rPr>
              <a:t>Say: </a:t>
            </a:r>
            <a:r>
              <a:rPr lang="en-US" sz="1100" dirty="0">
                <a:solidFill>
                  <a:srgbClr val="F0F0F0"/>
                </a:solidFill>
              </a:rPr>
              <a:t>Skincare has never been so much fun. Why not invite some friends over and make it a party?! Girls' Night In!</a:t>
            </a:r>
          </a:p>
          <a:p>
            <a:endParaRPr lang="en-US" sz="1100" dirty="0">
              <a:solidFill>
                <a:srgbClr val="F0F0F0"/>
              </a:solidFill>
            </a:endParaRPr>
          </a:p>
          <a:p>
            <a:endParaRPr lang="en-US" sz="1100" dirty="0">
              <a:solidFill>
                <a:srgbClr val="F0F0F0"/>
              </a:solidFill>
            </a:endParaRPr>
          </a:p>
          <a:p>
            <a:r>
              <a:rPr lang="en-US" altLang="en-US" sz="1100" b="1" dirty="0">
                <a:solidFill>
                  <a:srgbClr val="F0F0F0"/>
                </a:solidFill>
                <a:latin typeface="Franklin Gothic Book" charset="0"/>
              </a:rPr>
              <a:t>CLICK</a:t>
            </a:r>
            <a:r>
              <a:rPr lang="en-US" altLang="en-US" sz="1100" dirty="0">
                <a:solidFill>
                  <a:srgbClr val="F0F0F0"/>
                </a:solidFill>
                <a:latin typeface="Franklin Gothic Book" charset="0"/>
              </a:rPr>
              <a:t> to </a:t>
            </a:r>
            <a:r>
              <a:rPr lang="en-US" altLang="en-US" sz="1100" b="1" dirty="0">
                <a:solidFill>
                  <a:srgbClr val="F0F0F0"/>
                </a:solidFill>
                <a:latin typeface="Franklin Gothic Book" charset="0"/>
              </a:rPr>
              <a:t>advance</a:t>
            </a:r>
            <a:r>
              <a:rPr lang="en-US" altLang="en-US" sz="1100" dirty="0">
                <a:solidFill>
                  <a:srgbClr val="F0F0F0"/>
                </a:solidFill>
                <a:latin typeface="Franklin Gothic Book" charset="0"/>
              </a:rPr>
              <a:t> to next slide.</a:t>
            </a:r>
            <a:endParaRPr lang="en-US" sz="1100" dirty="0">
              <a:solidFill>
                <a:srgbClr val="F0F0F0"/>
              </a:solidFill>
              <a:latin typeface="Franklin Gothic Book" charset="0"/>
            </a:endParaRPr>
          </a:p>
          <a:p>
            <a:endParaRPr lang="en-US" sz="1100" dirty="0"/>
          </a:p>
        </p:txBody>
      </p:sp>
    </p:spTree>
    <p:extLst>
      <p:ext uri="{BB962C8B-B14F-4D97-AF65-F5344CB8AC3E}">
        <p14:creationId xmlns:p14="http://schemas.microsoft.com/office/powerpoint/2010/main" val="17173481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25B1887A-4548-4270-8290-64FF23C80C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192" y="1712370"/>
            <a:ext cx="6456224" cy="6943946"/>
          </a:xfrm>
          <a:prstGeom prst="rect">
            <a:avLst/>
          </a:prstGeom>
        </p:spPr>
      </p:pic>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1752" y="-91440000"/>
            <a:ext cx="6455664" cy="6946388"/>
          </a:xfrm>
        </p:spPr>
        <p:txBody>
          <a:bodyPr/>
          <a:lstStyle/>
          <a:p>
            <a:r>
              <a:rPr lang="en-US" sz="1100" b="1" dirty="0">
                <a:solidFill>
                  <a:srgbClr val="F0F0F0"/>
                </a:solidFill>
              </a:rPr>
              <a:t>30 seconds</a:t>
            </a:r>
          </a:p>
          <a:p>
            <a:endParaRPr lang="en-US" sz="1100" b="1" dirty="0">
              <a:solidFill>
                <a:srgbClr val="F0F0F0"/>
              </a:solidFill>
            </a:endParaRPr>
          </a:p>
          <a:p>
            <a:r>
              <a:rPr lang="en-US" sz="1100" b="1" dirty="0">
                <a:solidFill>
                  <a:srgbClr val="F0F0F0"/>
                </a:solidFill>
              </a:rPr>
              <a:t>SAY: </a:t>
            </a:r>
            <a:r>
              <a:rPr lang="en-US" sz="1100" dirty="0">
                <a:solidFill>
                  <a:srgbClr val="F0F0F0"/>
                </a:solidFill>
              </a:rPr>
              <a:t>Thank you all for joining me in this conversation today. Now is the time to take your Amway business to the next level! Get excited to grow your business with Artistry Signature Select™ Masks!</a:t>
            </a:r>
          </a:p>
          <a:p>
            <a:endParaRPr lang="en-US" sz="1100" dirty="0"/>
          </a:p>
        </p:txBody>
      </p:sp>
    </p:spTree>
    <p:extLst>
      <p:ext uri="{BB962C8B-B14F-4D97-AF65-F5344CB8AC3E}">
        <p14:creationId xmlns:p14="http://schemas.microsoft.com/office/powerpoint/2010/main" val="2787541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C6A0BD-A55E-4DDD-A946-ACADAAAB1B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182" y="1712370"/>
            <a:ext cx="6456224" cy="6943946"/>
          </a:xfrm>
          <a:prstGeom prst="rect">
            <a:avLst/>
          </a:prstGeom>
        </p:spPr>
      </p:pic>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1752" y="-91440000"/>
            <a:ext cx="6455664" cy="6946388"/>
          </a:xfrm>
        </p:spPr>
        <p:txBody>
          <a:bodyPr/>
          <a:lstStyle/>
          <a:p>
            <a:r>
              <a:rPr lang="en-US" sz="1100" b="1" cap="all" dirty="0">
                <a:solidFill>
                  <a:srgbClr val="F0F0F0"/>
                </a:solidFill>
              </a:rPr>
              <a:t>Introduction</a:t>
            </a:r>
          </a:p>
          <a:p>
            <a:r>
              <a:rPr lang="en-US" sz="1100" dirty="0">
                <a:solidFill>
                  <a:srgbClr val="F0F0F0"/>
                </a:solidFill>
              </a:rPr>
              <a:t> </a:t>
            </a:r>
          </a:p>
          <a:p>
            <a:r>
              <a:rPr lang="en-US" sz="1100" b="1" dirty="0">
                <a:solidFill>
                  <a:srgbClr val="F0F0F0"/>
                </a:solidFill>
              </a:rPr>
              <a:t>1 minute</a:t>
            </a:r>
          </a:p>
          <a:p>
            <a:endParaRPr lang="en-US" sz="1100" b="1" dirty="0">
              <a:solidFill>
                <a:srgbClr val="F0F0F0"/>
              </a:solidFill>
            </a:endParaRPr>
          </a:p>
          <a:p>
            <a:r>
              <a:rPr lang="en-US" sz="1100" b="1" dirty="0">
                <a:solidFill>
                  <a:srgbClr val="F0F0F0"/>
                </a:solidFill>
              </a:rPr>
              <a:t>SAY: </a:t>
            </a:r>
            <a:r>
              <a:rPr lang="en-US" sz="1100" dirty="0">
                <a:solidFill>
                  <a:srgbClr val="F0F0F0"/>
                </a:solidFill>
              </a:rPr>
              <a:t>Hello and welcome!</a:t>
            </a:r>
          </a:p>
          <a:p>
            <a:endParaRPr lang="en-US" sz="1100" b="1" dirty="0">
              <a:solidFill>
                <a:srgbClr val="F0F0F0"/>
              </a:solidFill>
            </a:endParaRPr>
          </a:p>
          <a:p>
            <a:r>
              <a:rPr lang="en-US" sz="1100" b="1" dirty="0">
                <a:solidFill>
                  <a:srgbClr val="F0F0F0"/>
                </a:solidFill>
              </a:rPr>
              <a:t>INTRODUCE SELF</a:t>
            </a:r>
            <a:r>
              <a:rPr lang="en-US" sz="1100" dirty="0">
                <a:solidFill>
                  <a:srgbClr val="F0F0F0"/>
                </a:solidFill>
              </a:rPr>
              <a:t>: (Highlight IBO experience, selling Artistry™ products OR if Amway employee, your title, tenure and role/experience with this product.)</a:t>
            </a:r>
          </a:p>
          <a:p>
            <a:endParaRPr lang="en-US" sz="1100" dirty="0">
              <a:solidFill>
                <a:srgbClr val="F0F0F0"/>
              </a:solidFill>
            </a:endParaRPr>
          </a:p>
          <a:p>
            <a:r>
              <a:rPr lang="en-US" sz="1100" dirty="0">
                <a:solidFill>
                  <a:srgbClr val="F0F0F0"/>
                </a:solidFill>
              </a:rPr>
              <a:t>We are here today to explore the latest innovation in skincare with Artistry Signature Select™ Masks.  This collection was designed specifically for creating customized facial treatments with multi-masking. It’s fun. It’s effective. It’s totally personalized. </a:t>
            </a:r>
          </a:p>
          <a:p>
            <a:endParaRPr lang="en-US" sz="1100" b="1" dirty="0">
              <a:solidFill>
                <a:srgbClr val="F0F0F0"/>
              </a:solidFill>
            </a:endParaRPr>
          </a:p>
          <a:p>
            <a:r>
              <a:rPr lang="en-US" sz="1100" dirty="0">
                <a:solidFill>
                  <a:srgbClr val="F0F0F0"/>
                </a:solidFill>
              </a:rPr>
              <a:t>This session is a general overview. If you want more details, there are several tools and resources available to help you and we will share those resources towards the end of the session.</a:t>
            </a:r>
          </a:p>
          <a:p>
            <a:endParaRPr lang="en-US" sz="1100" dirty="0">
              <a:solidFill>
                <a:srgbClr val="F0F0F0"/>
              </a:solidFill>
            </a:endParaRPr>
          </a:p>
          <a:p>
            <a:r>
              <a:rPr lang="en-US" sz="1100" dirty="0">
                <a:solidFill>
                  <a:srgbClr val="F0F0F0"/>
                </a:solidFill>
              </a:rPr>
              <a:t>To start off our session today,  let’s go over what makes Artistry™ products so special.</a:t>
            </a:r>
          </a:p>
          <a:p>
            <a:endParaRPr lang="en-US" sz="1100" dirty="0">
              <a:solidFill>
                <a:srgbClr val="F0F0F0"/>
              </a:solidFill>
            </a:endParaRPr>
          </a:p>
          <a:p>
            <a:r>
              <a:rPr lang="en-US" altLang="en-US" sz="1100" b="1" dirty="0">
                <a:solidFill>
                  <a:srgbClr val="F0F0F0"/>
                </a:solidFill>
                <a:latin typeface="Franklin Gothic Book" charset="0"/>
              </a:rPr>
              <a:t>CLICK</a:t>
            </a:r>
            <a:r>
              <a:rPr lang="en-US" altLang="en-US" sz="1100" dirty="0">
                <a:solidFill>
                  <a:srgbClr val="F0F0F0"/>
                </a:solidFill>
                <a:latin typeface="Franklin Gothic Book" charset="0"/>
              </a:rPr>
              <a:t> to </a:t>
            </a:r>
            <a:r>
              <a:rPr lang="en-US" altLang="en-US" sz="1100" b="1" dirty="0">
                <a:solidFill>
                  <a:srgbClr val="F0F0F0"/>
                </a:solidFill>
                <a:latin typeface="Franklin Gothic Book" charset="0"/>
              </a:rPr>
              <a:t>advance</a:t>
            </a:r>
            <a:r>
              <a:rPr lang="en-US" altLang="en-US" sz="1100" dirty="0">
                <a:solidFill>
                  <a:srgbClr val="F0F0F0"/>
                </a:solidFill>
                <a:latin typeface="Franklin Gothic Book" charset="0"/>
              </a:rPr>
              <a:t> to next slide.</a:t>
            </a:r>
            <a:endParaRPr lang="en-US" sz="1100" dirty="0">
              <a:solidFill>
                <a:srgbClr val="F0F0F0"/>
              </a:solidFill>
              <a:latin typeface="Franklin Gothic Book" charset="0"/>
            </a:endParaRPr>
          </a:p>
          <a:p>
            <a:endParaRPr lang="en-US" sz="1100" dirty="0"/>
          </a:p>
          <a:p>
            <a:endParaRPr lang="en-US" dirty="0"/>
          </a:p>
        </p:txBody>
      </p:sp>
    </p:spTree>
    <p:extLst>
      <p:ext uri="{BB962C8B-B14F-4D97-AF65-F5344CB8AC3E}">
        <p14:creationId xmlns:p14="http://schemas.microsoft.com/office/powerpoint/2010/main" val="929222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F482C-5EAD-4F94-818F-C9416014D6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182" y="1712370"/>
            <a:ext cx="6456224" cy="6943946"/>
          </a:xfrm>
          <a:prstGeom prst="rect">
            <a:avLst/>
          </a:prstGeom>
        </p:spPr>
      </p:pic>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1752" y="-91440000"/>
            <a:ext cx="6455664" cy="6946388"/>
          </a:xfrm>
        </p:spPr>
        <p:txBody>
          <a:bodyPr/>
          <a:lstStyle/>
          <a:p>
            <a:r>
              <a:rPr lang="en-US" sz="1100" b="1" dirty="0">
                <a:solidFill>
                  <a:srgbClr val="F0F0F0"/>
                </a:solidFill>
              </a:rPr>
              <a:t>1 minute						</a:t>
            </a:r>
            <a:r>
              <a:rPr lang="en-US" altLang="en-US" sz="1100" dirty="0">
                <a:solidFill>
                  <a:srgbClr val="F0F0F0"/>
                </a:solidFill>
              </a:rPr>
              <a:t>(INTRO/WHY ARTISTRY™)</a:t>
            </a:r>
            <a:endParaRPr lang="en-US" sz="1100" b="1" dirty="0">
              <a:solidFill>
                <a:srgbClr val="F0F0F0"/>
              </a:solidFill>
            </a:endParaRPr>
          </a:p>
          <a:p>
            <a:endParaRPr lang="en-US" sz="1100" b="1" dirty="0">
              <a:solidFill>
                <a:srgbClr val="F0F0F0"/>
              </a:solidFill>
            </a:endParaRPr>
          </a:p>
          <a:p>
            <a:r>
              <a:rPr lang="en-US" sz="1100" b="1" dirty="0">
                <a:solidFill>
                  <a:srgbClr val="F0F0F0"/>
                </a:solidFill>
              </a:rPr>
              <a:t>SAY</a:t>
            </a:r>
            <a:r>
              <a:rPr lang="en-US" sz="1100" dirty="0">
                <a:solidFill>
                  <a:srgbClr val="F0F0F0"/>
                </a:solidFill>
              </a:rPr>
              <a:t>: The Artistry™ brand was born out of a love for beauty and well-being. It has continuously evolved to deliver personalized beauty solutions that combine the best of nature, and best of science.</a:t>
            </a:r>
          </a:p>
          <a:p>
            <a:endParaRPr lang="en-US" sz="1100" dirty="0">
              <a:solidFill>
                <a:srgbClr val="F0F0F0"/>
              </a:solidFill>
            </a:endParaRPr>
          </a:p>
          <a:p>
            <a:r>
              <a:rPr lang="en-US" sz="1100" dirty="0">
                <a:solidFill>
                  <a:srgbClr val="F0F0F0"/>
                </a:solidFill>
              </a:rPr>
              <a:t>What makes Artistry products so special? The Artistry Brand has 3 pillars. The products are </a:t>
            </a:r>
            <a:r>
              <a:rPr lang="en-US" sz="1100" b="1" dirty="0">
                <a:solidFill>
                  <a:srgbClr val="F0F0F0"/>
                </a:solidFill>
              </a:rPr>
              <a:t>infused with nature, perfected by science and personalized just for you.</a:t>
            </a:r>
          </a:p>
          <a:p>
            <a:r>
              <a:rPr lang="en-US" sz="1100" b="1" dirty="0">
                <a:solidFill>
                  <a:srgbClr val="F0F0F0"/>
                </a:solidFill>
              </a:rPr>
              <a:t> </a:t>
            </a:r>
            <a:endParaRPr lang="en-US" sz="1100" dirty="0">
              <a:solidFill>
                <a:srgbClr val="F0F0F0"/>
              </a:solidFill>
            </a:endParaRPr>
          </a:p>
          <a:p>
            <a:pPr marL="114300" indent="-114300">
              <a:buFont typeface="Arial" panose="020B0604020202020204" pitchFamily="34" charset="0"/>
              <a:buChar char="•"/>
            </a:pPr>
            <a:r>
              <a:rPr lang="en-US" sz="1100" b="1" dirty="0">
                <a:solidFill>
                  <a:srgbClr val="F0F0F0"/>
                </a:solidFill>
              </a:rPr>
              <a:t>Infused with nature- </a:t>
            </a:r>
            <a:r>
              <a:rPr lang="en-US" sz="1100" dirty="0">
                <a:solidFill>
                  <a:srgbClr val="F0F0F0"/>
                </a:solidFill>
              </a:rPr>
              <a:t>From </a:t>
            </a:r>
            <a:r>
              <a:rPr lang="en-US" sz="1100" dirty="0" err="1">
                <a:solidFill>
                  <a:srgbClr val="F0F0F0"/>
                </a:solidFill>
              </a:rPr>
              <a:t>Nutrilite</a:t>
            </a:r>
            <a:r>
              <a:rPr lang="en-US" sz="1100" dirty="0">
                <a:solidFill>
                  <a:srgbClr val="F0F0F0"/>
                </a:solidFill>
              </a:rPr>
              <a:t>™ certified organic farms and every corner of the world, we curate the most effective, powerful and pure ingredients that deliver clinically proven results.</a:t>
            </a:r>
            <a:endParaRPr lang="en-US" sz="1100" dirty="0">
              <a:solidFill>
                <a:srgbClr val="F0F0F0"/>
              </a:solidFill>
              <a:cs typeface="Calibri"/>
            </a:endParaRPr>
          </a:p>
          <a:p>
            <a:pPr marL="114300" indent="-114300"/>
            <a:endParaRPr lang="en-US" sz="1100" b="1" dirty="0">
              <a:solidFill>
                <a:srgbClr val="F0F0F0"/>
              </a:solidFill>
            </a:endParaRPr>
          </a:p>
          <a:p>
            <a:pPr marL="114300" indent="-114300">
              <a:buFont typeface="Arial" panose="020B0604020202020204" pitchFamily="34" charset="0"/>
              <a:buChar char="•"/>
            </a:pPr>
            <a:r>
              <a:rPr lang="en-US" sz="1100" b="1" dirty="0">
                <a:solidFill>
                  <a:srgbClr val="F0F0F0"/>
                </a:solidFill>
              </a:rPr>
              <a:t>Perfected by science- </a:t>
            </a:r>
            <a:r>
              <a:rPr lang="en-US" sz="1100" dirty="0">
                <a:solidFill>
                  <a:srgbClr val="F0F0F0"/>
                </a:solidFill>
              </a:rPr>
              <a:t>For more than 50 years,  Artistry™ scientists have combined ideal ingredients, in precise amounts using exclusive technologies and formulations that raise the bar for performance and safety. And they stand by the product efficacy with 100% satisfaction guarantee, so you know you can expect great results.</a:t>
            </a:r>
          </a:p>
          <a:p>
            <a:pPr marL="114300" indent="-114300"/>
            <a:endParaRPr lang="en-US" sz="1100" dirty="0">
              <a:solidFill>
                <a:srgbClr val="F0F0F0"/>
              </a:solidFill>
            </a:endParaRPr>
          </a:p>
          <a:p>
            <a:pPr marL="114300" indent="-114300">
              <a:buFont typeface="Arial" panose="020B0604020202020204" pitchFamily="34" charset="0"/>
              <a:buChar char="•"/>
            </a:pPr>
            <a:r>
              <a:rPr lang="en-US" sz="1100" b="1" dirty="0">
                <a:solidFill>
                  <a:srgbClr val="F0F0F0"/>
                </a:solidFill>
              </a:rPr>
              <a:t>Personalized just for you- </a:t>
            </a:r>
            <a:r>
              <a:rPr lang="en-US" sz="1100" dirty="0">
                <a:solidFill>
                  <a:srgbClr val="F0F0F0"/>
                </a:solidFill>
              </a:rPr>
              <a:t>We have analyzed the faces of more than 32,000 women around the world to develop custom beauty solutions that meet every woman’s individual skincare concerns.</a:t>
            </a:r>
          </a:p>
          <a:p>
            <a:r>
              <a:rPr lang="en-US" sz="1100" dirty="0">
                <a:solidFill>
                  <a:srgbClr val="F0F0F0"/>
                </a:solidFill>
              </a:rPr>
              <a:t>  </a:t>
            </a:r>
          </a:p>
          <a:p>
            <a:r>
              <a:rPr lang="en-US" altLang="en-US" sz="1100" b="1" dirty="0">
                <a:solidFill>
                  <a:srgbClr val="F0F0F0"/>
                </a:solidFill>
                <a:latin typeface="Franklin Gothic Book" charset="0"/>
              </a:rPr>
              <a:t>CLICK</a:t>
            </a:r>
            <a:r>
              <a:rPr lang="en-US" altLang="en-US" sz="1100" dirty="0">
                <a:solidFill>
                  <a:srgbClr val="F0F0F0"/>
                </a:solidFill>
                <a:latin typeface="Franklin Gothic Book" charset="0"/>
              </a:rPr>
              <a:t> to </a:t>
            </a:r>
            <a:r>
              <a:rPr lang="en-US" altLang="en-US" sz="1100" b="1" dirty="0">
                <a:solidFill>
                  <a:srgbClr val="F0F0F0"/>
                </a:solidFill>
                <a:latin typeface="Franklin Gothic Book" charset="0"/>
              </a:rPr>
              <a:t>advance</a:t>
            </a:r>
            <a:r>
              <a:rPr lang="en-US" altLang="en-US" sz="1100" dirty="0">
                <a:solidFill>
                  <a:srgbClr val="F0F0F0"/>
                </a:solidFill>
                <a:latin typeface="Franklin Gothic Book" charset="0"/>
              </a:rPr>
              <a:t> to next slide.</a:t>
            </a:r>
            <a:endParaRPr lang="en-US" sz="1100" dirty="0">
              <a:solidFill>
                <a:srgbClr val="F0F0F0"/>
              </a:solidFill>
              <a:latin typeface="Franklin Gothic Book" charset="0"/>
            </a:endParaRPr>
          </a:p>
          <a:p>
            <a:endParaRPr lang="en-US" sz="1600" dirty="0">
              <a:solidFill>
                <a:srgbClr val="F0F0F0"/>
              </a:solidFill>
            </a:endParaRPr>
          </a:p>
          <a:p>
            <a:r>
              <a:rPr lang="en-US" sz="1100" dirty="0">
                <a:solidFill>
                  <a:srgbClr val="F0F0F0"/>
                </a:solidFill>
              </a:rPr>
              <a:t>*Exclusions and fees may apply. For complete details, visit Amway.com or Amway.ca and search “satisfaction guarantee.”</a:t>
            </a:r>
            <a:endParaRPr lang="en-US" sz="1100" dirty="0">
              <a:solidFill>
                <a:srgbClr val="F0F0F0"/>
              </a:solidFill>
              <a:cs typeface="Calibri"/>
            </a:endParaRPr>
          </a:p>
          <a:p>
            <a:endParaRPr lang="en-US" dirty="0"/>
          </a:p>
        </p:txBody>
      </p:sp>
    </p:spTree>
    <p:extLst>
      <p:ext uri="{BB962C8B-B14F-4D97-AF65-F5344CB8AC3E}">
        <p14:creationId xmlns:p14="http://schemas.microsoft.com/office/powerpoint/2010/main" val="4071283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02C437-E125-4437-93CD-6FDAF38DE7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192" y="1712370"/>
            <a:ext cx="6456224" cy="6943946"/>
          </a:xfrm>
          <a:prstGeom prst="rect">
            <a:avLst/>
          </a:prstGeom>
        </p:spPr>
      </p:pic>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1752" y="-91440000"/>
            <a:ext cx="6455664" cy="6946388"/>
          </a:xfrm>
        </p:spPr>
        <p:txBody>
          <a:bodyPr/>
          <a:lstStyle/>
          <a:p>
            <a:r>
              <a:rPr lang="en-US" sz="1100" b="1" dirty="0">
                <a:solidFill>
                  <a:srgbClr val="F0F0F0"/>
                </a:solidFill>
              </a:rPr>
              <a:t>1 minute</a:t>
            </a:r>
          </a:p>
          <a:p>
            <a:endParaRPr lang="en-US" sz="1100" dirty="0">
              <a:solidFill>
                <a:srgbClr val="F0F0F0"/>
              </a:solidFill>
            </a:endParaRPr>
          </a:p>
          <a:p>
            <a:r>
              <a:rPr lang="en-US" sz="1100" b="1" dirty="0">
                <a:solidFill>
                  <a:srgbClr val="F0F0F0"/>
                </a:solidFill>
              </a:rPr>
              <a:t>SAY:</a:t>
            </a:r>
            <a:r>
              <a:rPr lang="en-US" sz="1100" dirty="0">
                <a:solidFill>
                  <a:srgbClr val="F0F0F0"/>
                </a:solidFill>
              </a:rPr>
              <a:t> </a:t>
            </a:r>
            <a:r>
              <a:rPr lang="en-US" sz="1100" b="1" dirty="0">
                <a:solidFill>
                  <a:srgbClr val="F0F0F0"/>
                </a:solidFill>
              </a:rPr>
              <a:t>Why Artistry Signature Select™ Masks?</a:t>
            </a:r>
          </a:p>
          <a:p>
            <a:pPr marL="0"/>
            <a:r>
              <a:rPr lang="en-US" sz="1100" dirty="0">
                <a:solidFill>
                  <a:srgbClr val="F0F0F0"/>
                </a:solidFill>
              </a:rPr>
              <a:t>Masks are very trendy in the market, and Premium Face Masks is a $202 Million industry.*</a:t>
            </a:r>
          </a:p>
          <a:p>
            <a:endParaRPr lang="en-US" sz="1100" b="1" dirty="0">
              <a:solidFill>
                <a:srgbClr val="F0F0F0"/>
              </a:solidFill>
              <a:ea typeface="Calibri" panose="020F0502020204030204" pitchFamily="34" charset="0"/>
            </a:endParaRPr>
          </a:p>
          <a:p>
            <a:r>
              <a:rPr lang="en-US" sz="1100" b="1" dirty="0">
                <a:solidFill>
                  <a:srgbClr val="F0F0F0"/>
                </a:solidFill>
                <a:ea typeface="Calibri" panose="020F0502020204030204" pitchFamily="34" charset="0"/>
              </a:rPr>
              <a:t>Artistry pursued wash-off masks vs. sheet masks for several reasons: </a:t>
            </a:r>
          </a:p>
          <a:p>
            <a:pPr marL="0"/>
            <a:endParaRPr lang="en-US" sz="1100" b="1" dirty="0">
              <a:solidFill>
                <a:srgbClr val="F0F0F0"/>
              </a:solidFill>
            </a:endParaRPr>
          </a:p>
          <a:p>
            <a:pPr marL="171450" indent="-171450">
              <a:buFont typeface="+mj-lt"/>
              <a:buAutoNum type="arabicPeriod"/>
            </a:pPr>
            <a:r>
              <a:rPr lang="en-US" sz="1100" dirty="0">
                <a:solidFill>
                  <a:srgbClr val="F0F0F0"/>
                </a:solidFill>
              </a:rPr>
              <a:t>Consumer satisfaction has decreased with sheet masks due to the undesirable end benefit and irritation issues.</a:t>
            </a:r>
          </a:p>
          <a:p>
            <a:pPr marL="171450" indent="-171450">
              <a:buFont typeface="+mj-lt"/>
              <a:buAutoNum type="arabicPeriod"/>
            </a:pPr>
            <a:r>
              <a:rPr lang="en-US" sz="1100" dirty="0">
                <a:solidFill>
                  <a:srgbClr val="F0F0F0"/>
                </a:solidFill>
              </a:rPr>
              <a:t>Wash-off type masks can come in many different forms such as gel, cream, clay, etc.</a:t>
            </a:r>
          </a:p>
          <a:p>
            <a:pPr marL="171450" indent="-171450">
              <a:buFont typeface="+mj-lt"/>
              <a:buAutoNum type="arabicPeriod"/>
            </a:pPr>
            <a:r>
              <a:rPr lang="en-US" sz="1100" dirty="0">
                <a:solidFill>
                  <a:srgbClr val="F0F0F0"/>
                </a:solidFill>
              </a:rPr>
              <a:t>Ability to address multiple skin concerns at once with wash-off masks vs. sheet masks that can only address one skin concern at a time.</a:t>
            </a:r>
          </a:p>
          <a:p>
            <a:pPr marL="171450" indent="-171450">
              <a:buFont typeface="+mj-lt"/>
              <a:buAutoNum type="arabicPeriod"/>
            </a:pPr>
            <a:r>
              <a:rPr lang="en-US" sz="1100" dirty="0">
                <a:solidFill>
                  <a:srgbClr val="F0F0F0"/>
                </a:solidFill>
              </a:rPr>
              <a:t>More focus on experiential home treatment with wash-off type mask.</a:t>
            </a:r>
          </a:p>
          <a:p>
            <a:pPr marL="171450" indent="-171450">
              <a:buFont typeface="+mj-lt"/>
              <a:buAutoNum type="arabicPeriod"/>
            </a:pPr>
            <a:r>
              <a:rPr lang="en-US" sz="1100" dirty="0">
                <a:solidFill>
                  <a:srgbClr val="F0F0F0"/>
                </a:solidFill>
                <a:ea typeface="Calibri" panose="020F0502020204030204" pitchFamily="34" charset="0"/>
              </a:rPr>
              <a:t>Masks are gaining popularity as they are ideal for </a:t>
            </a:r>
            <a:r>
              <a:rPr lang="en-US" sz="1100" i="1" dirty="0">
                <a:solidFill>
                  <a:srgbClr val="F0F0F0"/>
                </a:solidFill>
                <a:ea typeface="Calibri" panose="020F0502020204030204" pitchFamily="34" charset="0"/>
              </a:rPr>
              <a:t>‘</a:t>
            </a:r>
            <a:r>
              <a:rPr lang="en-US" sz="1100" i="1" dirty="0" err="1">
                <a:solidFill>
                  <a:srgbClr val="F0F0F0"/>
                </a:solidFill>
                <a:ea typeface="Calibri" panose="020F0502020204030204" pitchFamily="34" charset="0"/>
              </a:rPr>
              <a:t>Instagrammable</a:t>
            </a:r>
            <a:r>
              <a:rPr lang="en-US" sz="1100" i="1" dirty="0">
                <a:solidFill>
                  <a:srgbClr val="F0F0F0"/>
                </a:solidFill>
                <a:ea typeface="Calibri" panose="020F0502020204030204" pitchFamily="34" charset="0"/>
              </a:rPr>
              <a:t> beauty’</a:t>
            </a:r>
            <a:r>
              <a:rPr lang="en-US" sz="1100" dirty="0">
                <a:solidFill>
                  <a:srgbClr val="F0F0F0"/>
                </a:solidFill>
                <a:ea typeface="Calibri" panose="020F0502020204030204" pitchFamily="34" charset="0"/>
              </a:rPr>
              <a:t>.</a:t>
            </a:r>
          </a:p>
          <a:p>
            <a:pPr marL="0"/>
            <a:endParaRPr lang="en-US" sz="1100" dirty="0">
              <a:solidFill>
                <a:srgbClr val="F0F0F0"/>
              </a:solidFill>
            </a:endParaRPr>
          </a:p>
          <a:p>
            <a:pPr marL="0" lvl="0" defTabSz="914400">
              <a:defRPr/>
            </a:pPr>
            <a:r>
              <a:rPr lang="en-US" sz="1100" i="1" dirty="0">
                <a:solidFill>
                  <a:srgbClr val="F0F0F0"/>
                </a:solidFill>
              </a:rPr>
              <a:t>*Source: Euromonitor 2018</a:t>
            </a:r>
          </a:p>
          <a:p>
            <a:pPr marL="0" lvl="0" defTabSz="914400">
              <a:defRPr/>
            </a:pPr>
            <a:endParaRPr lang="en-US" sz="1100" dirty="0">
              <a:solidFill>
                <a:srgbClr val="F0F0F0"/>
              </a:solidFill>
            </a:endParaRPr>
          </a:p>
          <a:p>
            <a:pPr marL="0" defTabSz="914400">
              <a:defRPr/>
            </a:pPr>
            <a:r>
              <a:rPr lang="en-US" altLang="en-US" sz="1100" b="1" dirty="0">
                <a:solidFill>
                  <a:srgbClr val="F0F0F0"/>
                </a:solidFill>
                <a:latin typeface="Franklin Gothic Book" charset="0"/>
              </a:rPr>
              <a:t>CLICK</a:t>
            </a:r>
            <a:r>
              <a:rPr lang="en-US" altLang="en-US" sz="1100" dirty="0">
                <a:solidFill>
                  <a:srgbClr val="F0F0F0"/>
                </a:solidFill>
                <a:latin typeface="Franklin Gothic Book" charset="0"/>
              </a:rPr>
              <a:t> to </a:t>
            </a:r>
            <a:r>
              <a:rPr lang="en-US" altLang="en-US" sz="1100" b="1" dirty="0">
                <a:solidFill>
                  <a:srgbClr val="F0F0F0"/>
                </a:solidFill>
                <a:latin typeface="Franklin Gothic Book" charset="0"/>
              </a:rPr>
              <a:t>advance</a:t>
            </a:r>
            <a:r>
              <a:rPr lang="en-US" altLang="en-US" sz="1100" dirty="0">
                <a:solidFill>
                  <a:srgbClr val="F0F0F0"/>
                </a:solidFill>
                <a:latin typeface="Franklin Gothic Book" charset="0"/>
              </a:rPr>
              <a:t> to next slide.</a:t>
            </a:r>
            <a:endParaRPr lang="en-US" sz="1100" dirty="0">
              <a:solidFill>
                <a:srgbClr val="F0F0F0"/>
              </a:solidFill>
              <a:latin typeface="Franklin Gothic Book" charset="0"/>
            </a:endParaRPr>
          </a:p>
          <a:p>
            <a:pPr marL="0" lvl="0" defTabSz="914400">
              <a:defRPr/>
            </a:pPr>
            <a:endParaRPr lang="en-US" sz="1100" dirty="0"/>
          </a:p>
          <a:p>
            <a:endParaRPr lang="en-US" dirty="0"/>
          </a:p>
        </p:txBody>
      </p:sp>
    </p:spTree>
    <p:extLst>
      <p:ext uri="{BB962C8B-B14F-4D97-AF65-F5344CB8AC3E}">
        <p14:creationId xmlns:p14="http://schemas.microsoft.com/office/powerpoint/2010/main" val="4283507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B971E0-B5F0-495F-A4DF-7BCAD719FE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182" y="1712370"/>
            <a:ext cx="6456224" cy="6943946"/>
          </a:xfrm>
          <a:prstGeom prst="rect">
            <a:avLst/>
          </a:prstGeom>
        </p:spPr>
      </p:pic>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1752" y="-91440000"/>
            <a:ext cx="6455664" cy="6946388"/>
          </a:xfrm>
        </p:spPr>
        <p:txBody>
          <a:bodyPr/>
          <a:lstStyle/>
          <a:p>
            <a:r>
              <a:rPr lang="en-US" sz="1100" b="1" dirty="0">
                <a:solidFill>
                  <a:srgbClr val="F0F0F0"/>
                </a:solidFill>
              </a:rPr>
              <a:t>1 Minute</a:t>
            </a:r>
          </a:p>
          <a:p>
            <a:endParaRPr lang="en-US" sz="1100" b="1" dirty="0">
              <a:solidFill>
                <a:srgbClr val="F0F0F0"/>
              </a:solidFill>
            </a:endParaRPr>
          </a:p>
          <a:p>
            <a:r>
              <a:rPr lang="en-US" sz="1100" b="1" dirty="0">
                <a:solidFill>
                  <a:srgbClr val="F0F0F0"/>
                </a:solidFill>
              </a:rPr>
              <a:t>SAY: What are Artistry Signature Select™ Masks?</a:t>
            </a:r>
          </a:p>
          <a:p>
            <a:pPr marL="0"/>
            <a:r>
              <a:rPr lang="en-US" sz="1100" dirty="0">
                <a:solidFill>
                  <a:srgbClr val="F0F0F0"/>
                </a:solidFill>
              </a:rPr>
              <a:t>A collection of 5 experiential masks that work brilliantly on their own and were specifically designed to be used together. We call this multi-masking, and we will go over that later on. </a:t>
            </a:r>
          </a:p>
          <a:p>
            <a:endParaRPr lang="en-US" sz="1100" b="1" dirty="0">
              <a:solidFill>
                <a:srgbClr val="F0F0F0"/>
              </a:solidFill>
            </a:endParaRPr>
          </a:p>
          <a:p>
            <a:r>
              <a:rPr lang="en-US" sz="1100" b="1" dirty="0">
                <a:solidFill>
                  <a:srgbClr val="F0F0F0"/>
                </a:solidFill>
              </a:rPr>
              <a:t>SAY: </a:t>
            </a:r>
            <a:r>
              <a:rPr lang="en-US" sz="1100" dirty="0">
                <a:solidFill>
                  <a:srgbClr val="F0F0F0"/>
                </a:solidFill>
              </a:rPr>
              <a:t>While Masks are very trendy in the market, the Artistry Signature Select™ Masks offer 4 unique things:</a:t>
            </a:r>
            <a:endParaRPr lang="en-US" sz="1100" b="1" dirty="0">
              <a:solidFill>
                <a:srgbClr val="F0F0F0"/>
              </a:solidFill>
            </a:endParaRPr>
          </a:p>
          <a:p>
            <a:endParaRPr lang="en-US" sz="1100" b="1" dirty="0">
              <a:solidFill>
                <a:srgbClr val="F0F0F0"/>
              </a:solidFill>
            </a:endParaRPr>
          </a:p>
          <a:p>
            <a:pPr marL="171450" indent="-157163">
              <a:buFont typeface="+mj-lt"/>
              <a:buAutoNum type="arabicPeriod"/>
            </a:pPr>
            <a:r>
              <a:rPr lang="en-US" sz="1100" dirty="0">
                <a:solidFill>
                  <a:srgbClr val="F0F0F0"/>
                </a:solidFill>
              </a:rPr>
              <a:t>The masks offer custom beauty solutions based on your skin’s personalized needs. Each mask addresses a specific skin concern, so you can target multiple skin concerns at once.</a:t>
            </a:r>
          </a:p>
          <a:p>
            <a:pPr marL="171450" indent="-157163">
              <a:buFont typeface="+mj-lt"/>
              <a:buAutoNum type="arabicPeriod"/>
            </a:pPr>
            <a:r>
              <a:rPr lang="en-US" sz="1100" dirty="0">
                <a:solidFill>
                  <a:srgbClr val="F0F0F0"/>
                </a:solidFill>
              </a:rPr>
              <a:t>Each mask is a 7-minute mask leaving you with instant results. </a:t>
            </a:r>
          </a:p>
          <a:p>
            <a:pPr marL="171450" indent="-157163">
              <a:buFont typeface="+mj-lt"/>
              <a:buAutoNum type="arabicPeriod"/>
            </a:pPr>
            <a:r>
              <a:rPr lang="en-US" sz="1100" dirty="0">
                <a:solidFill>
                  <a:srgbClr val="F0F0F0"/>
                </a:solidFill>
              </a:rPr>
              <a:t>The masks are experiential and demonstrable leaving you and your customers to experience the difference.   </a:t>
            </a:r>
          </a:p>
          <a:p>
            <a:pPr marL="171450" indent="-157163">
              <a:buFont typeface="+mj-lt"/>
              <a:buAutoNum type="arabicPeriod"/>
            </a:pPr>
            <a:r>
              <a:rPr lang="en-US" sz="1100" dirty="0">
                <a:solidFill>
                  <a:srgbClr val="F0F0F0"/>
                </a:solidFill>
              </a:rPr>
              <a:t>Each mask features exclusive </a:t>
            </a:r>
            <a:r>
              <a:rPr lang="en-US" sz="1100" dirty="0" err="1">
                <a:solidFill>
                  <a:srgbClr val="F0F0F0"/>
                </a:solidFill>
              </a:rPr>
              <a:t>Nutrilite</a:t>
            </a:r>
            <a:r>
              <a:rPr lang="en-US" sz="1100" dirty="0">
                <a:solidFill>
                  <a:srgbClr val="F0F0F0"/>
                </a:solidFill>
              </a:rPr>
              <a:t>™-sourced ingredients, such as Pomegranate, Black Currant, Citrus Blend Extract, White Chia Seed or Green Tea Extract.</a:t>
            </a:r>
          </a:p>
          <a:p>
            <a:endParaRPr lang="en-US" sz="1100" dirty="0">
              <a:solidFill>
                <a:srgbClr val="F0F0F0"/>
              </a:solidFill>
            </a:endParaRPr>
          </a:p>
          <a:p>
            <a:r>
              <a:rPr lang="en-US" sz="1100" dirty="0">
                <a:solidFill>
                  <a:srgbClr val="F0F0F0"/>
                </a:solidFill>
              </a:rPr>
              <a:t>Let’s discover the features and benefits of each of the masks. </a:t>
            </a:r>
          </a:p>
          <a:p>
            <a:endParaRPr lang="en-US" sz="1100" dirty="0">
              <a:solidFill>
                <a:srgbClr val="F0F0F0"/>
              </a:solidFill>
            </a:endParaRPr>
          </a:p>
          <a:p>
            <a:r>
              <a:rPr lang="en-US" altLang="en-US" sz="1100" b="1" dirty="0">
                <a:solidFill>
                  <a:srgbClr val="F0F0F0"/>
                </a:solidFill>
                <a:latin typeface="Franklin Gothic Book" charset="0"/>
              </a:rPr>
              <a:t>CLICK</a:t>
            </a:r>
            <a:r>
              <a:rPr lang="en-US" altLang="en-US" sz="1100" dirty="0">
                <a:solidFill>
                  <a:srgbClr val="F0F0F0"/>
                </a:solidFill>
                <a:latin typeface="Franklin Gothic Book" charset="0"/>
              </a:rPr>
              <a:t> to </a:t>
            </a:r>
            <a:r>
              <a:rPr lang="en-US" altLang="en-US" sz="1100" b="1" dirty="0">
                <a:solidFill>
                  <a:srgbClr val="F0F0F0"/>
                </a:solidFill>
                <a:latin typeface="Franklin Gothic Book" charset="0"/>
              </a:rPr>
              <a:t>advance</a:t>
            </a:r>
            <a:r>
              <a:rPr lang="en-US" altLang="en-US" sz="1100" dirty="0">
                <a:solidFill>
                  <a:srgbClr val="F0F0F0"/>
                </a:solidFill>
                <a:latin typeface="Franklin Gothic Book" charset="0"/>
              </a:rPr>
              <a:t> to next slide.</a:t>
            </a:r>
            <a:endParaRPr lang="en-US" sz="1100" dirty="0">
              <a:solidFill>
                <a:srgbClr val="F0F0F0"/>
              </a:solidFill>
              <a:latin typeface="Franklin Gothic Book" charset="0"/>
            </a:endParaRPr>
          </a:p>
          <a:p>
            <a:endParaRPr lang="en-US" sz="1100" dirty="0"/>
          </a:p>
        </p:txBody>
      </p:sp>
    </p:spTree>
    <p:extLst>
      <p:ext uri="{BB962C8B-B14F-4D97-AF65-F5344CB8AC3E}">
        <p14:creationId xmlns:p14="http://schemas.microsoft.com/office/powerpoint/2010/main" val="3070202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C91568-D265-4BB6-9E66-CD9EDCCA50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182" y="1712370"/>
            <a:ext cx="6456224" cy="6943946"/>
          </a:xfrm>
          <a:prstGeom prst="rect">
            <a:avLst/>
          </a:prstGeom>
        </p:spPr>
      </p:pic>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1752" y="-91440000"/>
            <a:ext cx="6455664" cy="6946388"/>
          </a:xfrm>
        </p:spPr>
        <p:txBody>
          <a:bodyPr/>
          <a:lstStyle/>
          <a:p>
            <a:r>
              <a:rPr lang="en-US" sz="1100" b="1" cap="all" dirty="0">
                <a:solidFill>
                  <a:srgbClr val="F0F0F0"/>
                </a:solidFill>
              </a:rPr>
              <a:t>2 </a:t>
            </a:r>
            <a:r>
              <a:rPr lang="en-US" sz="1100" b="1" dirty="0">
                <a:solidFill>
                  <a:srgbClr val="F0F0F0"/>
                </a:solidFill>
              </a:rPr>
              <a:t>Minutes</a:t>
            </a:r>
            <a:endParaRPr lang="en-US" sz="1100" b="1" cap="all" dirty="0">
              <a:solidFill>
                <a:srgbClr val="F0F0F0"/>
              </a:solidFill>
            </a:endParaRPr>
          </a:p>
          <a:p>
            <a:endParaRPr lang="en-US" sz="1100" b="1" cap="all" dirty="0">
              <a:solidFill>
                <a:srgbClr val="F0F0F0"/>
              </a:solidFill>
            </a:endParaRPr>
          </a:p>
          <a:p>
            <a:r>
              <a:rPr lang="en-US" sz="1100" b="1" cap="all" dirty="0">
                <a:solidFill>
                  <a:srgbClr val="F0F0F0"/>
                </a:solidFill>
              </a:rPr>
              <a:t>Purifying Mask</a:t>
            </a:r>
            <a:endParaRPr lang="en-US" sz="1100" dirty="0">
              <a:solidFill>
                <a:srgbClr val="F0F0F0"/>
              </a:solidFill>
            </a:endParaRPr>
          </a:p>
          <a:p>
            <a:r>
              <a:rPr lang="en-US" sz="1100" dirty="0">
                <a:solidFill>
                  <a:srgbClr val="F0F0F0"/>
                </a:solidFill>
              </a:rPr>
              <a:t> </a:t>
            </a:r>
          </a:p>
          <a:p>
            <a:r>
              <a:rPr lang="en-US" sz="1100" b="1" dirty="0">
                <a:solidFill>
                  <a:srgbClr val="F0F0F0"/>
                </a:solidFill>
              </a:rPr>
              <a:t>Say</a:t>
            </a:r>
            <a:r>
              <a:rPr lang="en-US" sz="1100" dirty="0">
                <a:solidFill>
                  <a:srgbClr val="F0F0F0"/>
                </a:solidFill>
              </a:rPr>
              <a:t>: When skin craves a deep clean and pores need a purge, the purifying power of Artistry Signature Select™ Purifying Mask comes to the rescue.</a:t>
            </a:r>
          </a:p>
          <a:p>
            <a:endParaRPr lang="en-US" sz="1100" dirty="0">
              <a:solidFill>
                <a:srgbClr val="F0F0F0"/>
              </a:solidFill>
            </a:endParaRPr>
          </a:p>
          <a:p>
            <a:r>
              <a:rPr lang="en-US" sz="1100" b="1" dirty="0">
                <a:solidFill>
                  <a:srgbClr val="F0F0F0"/>
                </a:solidFill>
              </a:rPr>
              <a:t>BENEFITS: </a:t>
            </a:r>
          </a:p>
          <a:p>
            <a:pPr marL="114300" indent="-114300">
              <a:buFont typeface="Arial" panose="020B0604020202020204" pitchFamily="34" charset="0"/>
              <a:buChar char="•"/>
            </a:pPr>
            <a:r>
              <a:rPr lang="en-US" sz="1100" dirty="0">
                <a:solidFill>
                  <a:srgbClr val="F0F0F0"/>
                </a:solidFill>
              </a:rPr>
              <a:t>It deeply cleanses skin and pores, drawing out impurities and environmental pollutants.</a:t>
            </a:r>
          </a:p>
          <a:p>
            <a:pPr marL="114300" indent="-114300">
              <a:buFont typeface="Arial" panose="020B0604020202020204" pitchFamily="34" charset="0"/>
              <a:buChar char="•"/>
            </a:pPr>
            <a:r>
              <a:rPr lang="en-US" sz="1100" dirty="0">
                <a:solidFill>
                  <a:srgbClr val="F0F0F0"/>
                </a:solidFill>
              </a:rPr>
              <a:t>It absorbs excess oil on skin’s surfaces.</a:t>
            </a:r>
          </a:p>
          <a:p>
            <a:pPr marL="114300" indent="-114300">
              <a:buFont typeface="Arial" panose="020B0604020202020204" pitchFamily="34" charset="0"/>
              <a:buChar char="•"/>
            </a:pPr>
            <a:r>
              <a:rPr lang="en-US" sz="1100" dirty="0">
                <a:solidFill>
                  <a:srgbClr val="F0F0F0"/>
                </a:solidFill>
              </a:rPr>
              <a:t>It makes skin look less shiny and less oily. </a:t>
            </a:r>
          </a:p>
          <a:p>
            <a:pPr marL="171450" indent="-171450">
              <a:buFont typeface="Arial" panose="020B0604020202020204" pitchFamily="34" charset="0"/>
              <a:buChar char="•"/>
            </a:pPr>
            <a:endParaRPr lang="en-US" sz="1100" dirty="0">
              <a:solidFill>
                <a:srgbClr val="F0F0F0"/>
              </a:solidFill>
            </a:endParaRPr>
          </a:p>
          <a:p>
            <a:pPr marL="0"/>
            <a:r>
              <a:rPr lang="en-US" sz="1100" b="1" dirty="0">
                <a:solidFill>
                  <a:srgbClr val="F0F0F0"/>
                </a:solidFill>
              </a:rPr>
              <a:t>TEXTURE: </a:t>
            </a:r>
          </a:p>
          <a:p>
            <a:pPr marL="0"/>
            <a:r>
              <a:rPr lang="en-US" sz="1100" dirty="0">
                <a:solidFill>
                  <a:srgbClr val="F0F0F0"/>
                </a:solidFill>
              </a:rPr>
              <a:t>Dense mud-type with French clay and naturally soothing oatmeal. The naturally soothing oatmeal brings a sense of calm despite the stress of life. </a:t>
            </a:r>
          </a:p>
          <a:p>
            <a:r>
              <a:rPr lang="en-US" sz="1100" dirty="0">
                <a:solidFill>
                  <a:srgbClr val="F0F0F0"/>
                </a:solidFill>
              </a:rPr>
              <a:t> </a:t>
            </a:r>
          </a:p>
          <a:p>
            <a:r>
              <a:rPr lang="en-US" sz="1100" b="1" dirty="0">
                <a:solidFill>
                  <a:srgbClr val="F0F0F0"/>
                </a:solidFill>
              </a:rPr>
              <a:t>PHYTONUTRIENT:</a:t>
            </a:r>
          </a:p>
          <a:p>
            <a:r>
              <a:rPr lang="en-US" sz="1100" dirty="0" err="1">
                <a:solidFill>
                  <a:srgbClr val="F0F0F0"/>
                </a:solidFill>
              </a:rPr>
              <a:t>Nutrilite</a:t>
            </a:r>
            <a:r>
              <a:rPr lang="en-US" sz="1100" dirty="0">
                <a:solidFill>
                  <a:srgbClr val="F0F0F0"/>
                </a:solidFill>
              </a:rPr>
              <a:t>™-sourced Citrus Blend Extract</a:t>
            </a:r>
          </a:p>
          <a:p>
            <a:endParaRPr lang="en-US" sz="1100" b="1" dirty="0">
              <a:solidFill>
                <a:srgbClr val="F0F0F0"/>
              </a:solidFill>
            </a:endParaRPr>
          </a:p>
          <a:p>
            <a:r>
              <a:rPr lang="en-US" sz="1100" b="1" dirty="0">
                <a:solidFill>
                  <a:srgbClr val="F0F0F0"/>
                </a:solidFill>
              </a:rPr>
              <a:t>FRAGRANCE:</a:t>
            </a:r>
            <a:endParaRPr lang="en-US" sz="1100" dirty="0">
              <a:solidFill>
                <a:srgbClr val="F0F0F0"/>
              </a:solidFill>
            </a:endParaRPr>
          </a:p>
          <a:p>
            <a:r>
              <a:rPr lang="en-US" sz="1100" dirty="0">
                <a:solidFill>
                  <a:srgbClr val="F0F0F0"/>
                </a:solidFill>
              </a:rPr>
              <a:t>In the Artistry Signature Select™ Purifying Mask scent, fresh-squeezed grapefruit is blended with orange, lemon, and mandarin and wrapped with </a:t>
            </a:r>
            <a:r>
              <a:rPr lang="en-US" sz="1100" dirty="0" err="1">
                <a:solidFill>
                  <a:srgbClr val="F0F0F0"/>
                </a:solidFill>
              </a:rPr>
              <a:t>musks</a:t>
            </a:r>
            <a:r>
              <a:rPr lang="en-US" sz="1100" dirty="0">
                <a:solidFill>
                  <a:srgbClr val="F0F0F0"/>
                </a:solidFill>
              </a:rPr>
              <a:t> and woods to create a wonderful, bright experience.</a:t>
            </a:r>
          </a:p>
          <a:p>
            <a:endParaRPr lang="en-US" sz="1100" dirty="0">
              <a:solidFill>
                <a:srgbClr val="F0F0F0"/>
              </a:solidFill>
            </a:endParaRPr>
          </a:p>
          <a:p>
            <a:r>
              <a:rPr lang="en-US" sz="1100" dirty="0">
                <a:solidFill>
                  <a:srgbClr val="F0F0F0"/>
                </a:solidFill>
              </a:rPr>
              <a:t>The Purifying Mask can be used 3-4 times per week (skip a day between each use).</a:t>
            </a:r>
          </a:p>
          <a:p>
            <a:endParaRPr lang="en-US" sz="1100" i="1" dirty="0">
              <a:solidFill>
                <a:srgbClr val="F0F0F0"/>
              </a:solidFill>
            </a:endParaRPr>
          </a:p>
          <a:p>
            <a:pPr lvl="0"/>
            <a:r>
              <a:rPr lang="en-US" altLang="en-US" sz="1100" b="1" dirty="0">
                <a:solidFill>
                  <a:srgbClr val="F0F0F0"/>
                </a:solidFill>
                <a:latin typeface="Franklin Gothic Book" charset="0"/>
              </a:rPr>
              <a:t>CLICK</a:t>
            </a:r>
            <a:r>
              <a:rPr lang="en-US" altLang="en-US" sz="1100" dirty="0">
                <a:solidFill>
                  <a:srgbClr val="F0F0F0"/>
                </a:solidFill>
                <a:latin typeface="Franklin Gothic Book" charset="0"/>
              </a:rPr>
              <a:t> to </a:t>
            </a:r>
            <a:r>
              <a:rPr lang="en-US" altLang="en-US" sz="1100" b="1" dirty="0">
                <a:solidFill>
                  <a:srgbClr val="F0F0F0"/>
                </a:solidFill>
                <a:latin typeface="Franklin Gothic Book" charset="0"/>
              </a:rPr>
              <a:t>advance</a:t>
            </a:r>
            <a:r>
              <a:rPr lang="en-US" altLang="en-US" sz="1100" dirty="0">
                <a:solidFill>
                  <a:srgbClr val="F0F0F0"/>
                </a:solidFill>
                <a:latin typeface="Franklin Gothic Book" charset="0"/>
              </a:rPr>
              <a:t> to next slide.</a:t>
            </a:r>
            <a:endParaRPr lang="en-US" sz="1100" dirty="0">
              <a:solidFill>
                <a:srgbClr val="F0F0F0"/>
              </a:solidFill>
              <a:latin typeface="Franklin Gothic Book" charset="0"/>
            </a:endParaRPr>
          </a:p>
          <a:p>
            <a:endParaRPr lang="en-US" dirty="0"/>
          </a:p>
          <a:p>
            <a:endParaRPr lang="en-US" dirty="0"/>
          </a:p>
        </p:txBody>
      </p:sp>
    </p:spTree>
    <p:extLst>
      <p:ext uri="{BB962C8B-B14F-4D97-AF65-F5344CB8AC3E}">
        <p14:creationId xmlns:p14="http://schemas.microsoft.com/office/powerpoint/2010/main" val="8744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7CFB4D-9F42-43B4-85B7-DCF1B25B64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622" y="1712370"/>
            <a:ext cx="6456224" cy="6943946"/>
          </a:xfrm>
          <a:prstGeom prst="rect">
            <a:avLst/>
          </a:prstGeom>
        </p:spPr>
      </p:pic>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1752" y="-91440000"/>
            <a:ext cx="6455664" cy="6946388"/>
          </a:xfrm>
        </p:spPr>
        <p:txBody>
          <a:bodyPr/>
          <a:lstStyle/>
          <a:p>
            <a:r>
              <a:rPr lang="en-US" sz="1100" b="1" kern="1200" dirty="0">
                <a:solidFill>
                  <a:srgbClr val="F0F0F0"/>
                </a:solidFill>
                <a:effectLst/>
                <a:latin typeface="+mn-lt"/>
                <a:ea typeface="+mn-ea"/>
                <a:cs typeface="+mn-cs"/>
              </a:rPr>
              <a:t>1 Minute</a:t>
            </a:r>
          </a:p>
          <a:p>
            <a:endParaRPr lang="en-US" sz="1100" b="1" kern="1200" dirty="0">
              <a:solidFill>
                <a:srgbClr val="F0F0F0"/>
              </a:solidFill>
              <a:effectLst/>
              <a:latin typeface="+mn-lt"/>
              <a:ea typeface="+mn-ea"/>
              <a:cs typeface="+mn-cs"/>
            </a:endParaRPr>
          </a:p>
          <a:p>
            <a:r>
              <a:rPr lang="en-US" sz="1100" b="1" kern="1200" dirty="0">
                <a:solidFill>
                  <a:srgbClr val="F0F0F0"/>
                </a:solidFill>
                <a:effectLst/>
                <a:latin typeface="+mn-lt"/>
                <a:ea typeface="+mn-ea"/>
                <a:cs typeface="+mn-cs"/>
              </a:rPr>
              <a:t>HOW TO USE</a:t>
            </a:r>
            <a:endParaRPr lang="en-US" sz="1100" kern="1200" dirty="0">
              <a:solidFill>
                <a:srgbClr val="F0F0F0"/>
              </a:solidFill>
              <a:effectLst/>
              <a:latin typeface="+mn-lt"/>
              <a:ea typeface="+mn-ea"/>
              <a:cs typeface="+mn-cs"/>
            </a:endParaRPr>
          </a:p>
          <a:p>
            <a:r>
              <a:rPr lang="en-US" sz="1100" kern="1200" dirty="0">
                <a:solidFill>
                  <a:srgbClr val="F0F0F0"/>
                </a:solidFill>
                <a:effectLst/>
                <a:latin typeface="+mn-lt"/>
                <a:ea typeface="+mn-ea"/>
                <a:cs typeface="+mn-cs"/>
              </a:rPr>
              <a:t>With dry fingertips, apply a visible layer to freshly cleansed skin, avoiding eye and lip area. Leave on for 7 minutes until mask is dry. Rinse off with warm water. </a:t>
            </a:r>
          </a:p>
          <a:p>
            <a:endParaRPr lang="en-US" sz="1100" kern="1200" dirty="0">
              <a:solidFill>
                <a:srgbClr val="F0F0F0"/>
              </a:solidFill>
              <a:effectLst/>
              <a:latin typeface="+mn-lt"/>
              <a:ea typeface="+mn-ea"/>
              <a:cs typeface="+mn-cs"/>
            </a:endParaRPr>
          </a:p>
          <a:p>
            <a:r>
              <a:rPr lang="en-US" sz="1100" b="1" dirty="0">
                <a:solidFill>
                  <a:srgbClr val="F0F0F0"/>
                </a:solidFill>
              </a:rPr>
              <a:t>KEY TREATMENT AREAS</a:t>
            </a:r>
            <a:endParaRPr lang="en-US" sz="1100" dirty="0">
              <a:solidFill>
                <a:srgbClr val="F0F0F0"/>
              </a:solidFill>
            </a:endParaRPr>
          </a:p>
          <a:p>
            <a:r>
              <a:rPr lang="en-US" sz="1100" dirty="0">
                <a:solidFill>
                  <a:srgbClr val="F0F0F0"/>
                </a:solidFill>
              </a:rPr>
              <a:t>Purifying Mask works beautifully all over the face*. When multi-masking, consider using this formula in these face zones:</a:t>
            </a:r>
          </a:p>
          <a:p>
            <a:pPr marL="114300" indent="-100013">
              <a:buFont typeface="Arial" panose="020B0604020202020204" pitchFamily="34" charset="0"/>
              <a:buChar char="•"/>
            </a:pPr>
            <a:r>
              <a:rPr lang="en-US" sz="1100" dirty="0">
                <a:solidFill>
                  <a:srgbClr val="F0F0F0"/>
                </a:solidFill>
              </a:rPr>
              <a:t>Forehead</a:t>
            </a:r>
          </a:p>
          <a:p>
            <a:pPr marL="114300" indent="-100013">
              <a:buFont typeface="Arial" panose="020B0604020202020204" pitchFamily="34" charset="0"/>
              <a:buChar char="•"/>
            </a:pPr>
            <a:r>
              <a:rPr lang="en-US" sz="1100" dirty="0">
                <a:solidFill>
                  <a:srgbClr val="F0F0F0"/>
                </a:solidFill>
              </a:rPr>
              <a:t>T-Zone</a:t>
            </a:r>
          </a:p>
          <a:p>
            <a:r>
              <a:rPr lang="en-US" sz="1100" dirty="0">
                <a:solidFill>
                  <a:srgbClr val="F0F0F0"/>
                </a:solidFill>
              </a:rPr>
              <a:t> </a:t>
            </a:r>
          </a:p>
          <a:p>
            <a:r>
              <a:rPr lang="en-US" sz="1100" i="1" dirty="0">
                <a:solidFill>
                  <a:srgbClr val="F0F0F0"/>
                </a:solidFill>
              </a:rPr>
              <a:t>*Avoid immediate eye and lip area.</a:t>
            </a:r>
          </a:p>
          <a:p>
            <a:endParaRPr lang="en-US" sz="1100" i="1" dirty="0">
              <a:solidFill>
                <a:srgbClr val="F0F0F0"/>
              </a:solidFill>
            </a:endParaRPr>
          </a:p>
          <a:p>
            <a:r>
              <a:rPr lang="en-US" sz="1100" b="1" i="1" dirty="0">
                <a:solidFill>
                  <a:srgbClr val="F0F0F0"/>
                </a:solidFill>
              </a:rPr>
              <a:t>Important Note: </a:t>
            </a:r>
            <a:r>
              <a:rPr lang="en-US" sz="1100" i="1" dirty="0">
                <a:solidFill>
                  <a:srgbClr val="F0F0F0"/>
                </a:solidFill>
              </a:rPr>
              <a:t>When multi-masking, do not overlap or mix masks together.</a:t>
            </a:r>
          </a:p>
          <a:p>
            <a:endParaRPr lang="en-US" dirty="0">
              <a:solidFill>
                <a:srgbClr val="F0F0F0"/>
              </a:solidFill>
            </a:endParaRPr>
          </a:p>
          <a:p>
            <a:pPr lvl="0"/>
            <a:r>
              <a:rPr lang="en-US" altLang="en-US" sz="1100" b="1" dirty="0">
                <a:solidFill>
                  <a:srgbClr val="F0F0F0"/>
                </a:solidFill>
                <a:latin typeface="Franklin Gothic Book" charset="0"/>
              </a:rPr>
              <a:t>CLICK</a:t>
            </a:r>
            <a:r>
              <a:rPr lang="en-US" altLang="en-US" sz="1100" dirty="0">
                <a:solidFill>
                  <a:srgbClr val="F0F0F0"/>
                </a:solidFill>
                <a:latin typeface="Franklin Gothic Book" charset="0"/>
              </a:rPr>
              <a:t> to </a:t>
            </a:r>
            <a:r>
              <a:rPr lang="en-US" altLang="en-US" sz="1100" b="1" dirty="0">
                <a:solidFill>
                  <a:srgbClr val="F0F0F0"/>
                </a:solidFill>
                <a:latin typeface="Franklin Gothic Book" charset="0"/>
              </a:rPr>
              <a:t>advance</a:t>
            </a:r>
            <a:r>
              <a:rPr lang="en-US" altLang="en-US" sz="1100" dirty="0">
                <a:solidFill>
                  <a:srgbClr val="F0F0F0"/>
                </a:solidFill>
                <a:latin typeface="Franklin Gothic Book" charset="0"/>
              </a:rPr>
              <a:t> to next slide.</a:t>
            </a:r>
            <a:endParaRPr lang="en-US" sz="1100" dirty="0">
              <a:solidFill>
                <a:srgbClr val="F0F0F0"/>
              </a:solidFill>
              <a:latin typeface="Franklin Gothic Book" charset="0"/>
            </a:endParaRPr>
          </a:p>
          <a:p>
            <a:endParaRPr lang="en-US" dirty="0"/>
          </a:p>
        </p:txBody>
      </p:sp>
    </p:spTree>
    <p:extLst>
      <p:ext uri="{BB962C8B-B14F-4D97-AF65-F5344CB8AC3E}">
        <p14:creationId xmlns:p14="http://schemas.microsoft.com/office/powerpoint/2010/main" val="1002224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E4D033D8-D334-4207-B7AF-F46737FA77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622" y="1712370"/>
            <a:ext cx="6456224" cy="6943946"/>
          </a:xfrm>
          <a:prstGeom prst="rect">
            <a:avLst/>
          </a:prstGeom>
        </p:spPr>
      </p:pic>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1752" y="-91440000"/>
            <a:ext cx="6455664" cy="6946388"/>
          </a:xfrm>
        </p:spPr>
        <p:txBody>
          <a:bodyPr/>
          <a:lstStyle/>
          <a:p>
            <a:r>
              <a:rPr lang="en-US" sz="1100" b="1" cap="all" dirty="0">
                <a:solidFill>
                  <a:srgbClr val="F0F0F0"/>
                </a:solidFill>
              </a:rPr>
              <a:t>2 </a:t>
            </a:r>
            <a:r>
              <a:rPr lang="en-US" sz="1100" b="1" dirty="0">
                <a:solidFill>
                  <a:srgbClr val="F0F0F0"/>
                </a:solidFill>
              </a:rPr>
              <a:t>Minutes</a:t>
            </a:r>
            <a:endParaRPr lang="en-US" sz="1100" b="1" cap="all" dirty="0">
              <a:solidFill>
                <a:srgbClr val="F0F0F0"/>
              </a:solidFill>
            </a:endParaRPr>
          </a:p>
          <a:p>
            <a:endParaRPr lang="en-US" sz="1100" b="1" cap="all" dirty="0">
              <a:solidFill>
                <a:srgbClr val="F0F0F0"/>
              </a:solidFill>
            </a:endParaRPr>
          </a:p>
          <a:p>
            <a:r>
              <a:rPr lang="en-US" sz="1100" b="1" cap="all" dirty="0">
                <a:solidFill>
                  <a:srgbClr val="F0F0F0"/>
                </a:solidFill>
              </a:rPr>
              <a:t>Polishing Mask</a:t>
            </a:r>
            <a:endParaRPr lang="en-US" sz="1100" dirty="0">
              <a:solidFill>
                <a:srgbClr val="F0F0F0"/>
              </a:solidFill>
            </a:endParaRPr>
          </a:p>
          <a:p>
            <a:r>
              <a:rPr lang="en-US" sz="1100" dirty="0">
                <a:solidFill>
                  <a:srgbClr val="F0F0F0"/>
                </a:solidFill>
              </a:rPr>
              <a:t> </a:t>
            </a:r>
          </a:p>
          <a:p>
            <a:r>
              <a:rPr lang="en-US" sz="1100" dirty="0">
                <a:solidFill>
                  <a:srgbClr val="F0F0F0"/>
                </a:solidFill>
              </a:rPr>
              <a:t>If you're experiencing rough skin texture or flakiness—or if you just want to refresh and smooth skin's surface—you'll love the stimulating scrubbing action of Artistry Signature Select™ Polishing Mask.</a:t>
            </a:r>
          </a:p>
          <a:p>
            <a:r>
              <a:rPr lang="en-US" sz="1100" dirty="0">
                <a:solidFill>
                  <a:srgbClr val="F0F0F0"/>
                </a:solidFill>
              </a:rPr>
              <a:t> </a:t>
            </a:r>
          </a:p>
          <a:p>
            <a:r>
              <a:rPr lang="en-US" sz="1100" b="1" dirty="0">
                <a:solidFill>
                  <a:srgbClr val="F0F0F0"/>
                </a:solidFill>
              </a:rPr>
              <a:t>BENEFITS:</a:t>
            </a:r>
          </a:p>
          <a:p>
            <a:pPr marL="114300" indent="-114300">
              <a:buFont typeface="Arial" panose="020B0604020202020204" pitchFamily="34" charset="0"/>
              <a:buChar char="•"/>
            </a:pPr>
            <a:r>
              <a:rPr lang="en-US" sz="1100" dirty="0">
                <a:solidFill>
                  <a:srgbClr val="F0F0F0"/>
                </a:solidFill>
              </a:rPr>
              <a:t>This skin-refining sugar scrub gently exfoliates skin to reveal a smooth, soft surface with a healthy glow.</a:t>
            </a:r>
          </a:p>
          <a:p>
            <a:pPr marL="114300" indent="-114300">
              <a:buFont typeface="Arial" panose="020B0604020202020204" pitchFamily="34" charset="0"/>
              <a:buChar char="•"/>
            </a:pPr>
            <a:r>
              <a:rPr lang="en-US" sz="1100" dirty="0">
                <a:solidFill>
                  <a:srgbClr val="F0F0F0"/>
                </a:solidFill>
              </a:rPr>
              <a:t>Its Natural Sugar Cane crystals are gentle but highly effective as they polish away dead, dull skin cells that create uneven texture. </a:t>
            </a:r>
          </a:p>
          <a:p>
            <a:endParaRPr lang="en-US" sz="1100" dirty="0">
              <a:solidFill>
                <a:srgbClr val="F0F0F0"/>
              </a:solidFill>
            </a:endParaRPr>
          </a:p>
          <a:p>
            <a:r>
              <a:rPr lang="en-US" sz="1100" b="1" dirty="0">
                <a:solidFill>
                  <a:srgbClr val="F0F0F0"/>
                </a:solidFill>
              </a:rPr>
              <a:t>TEXTURE</a:t>
            </a:r>
            <a:endParaRPr lang="en-US" sz="1100" dirty="0">
              <a:solidFill>
                <a:srgbClr val="F0F0F0"/>
              </a:solidFill>
            </a:endParaRPr>
          </a:p>
          <a:p>
            <a:r>
              <a:rPr lang="en-US" sz="1100" dirty="0">
                <a:solidFill>
                  <a:srgbClr val="F0F0F0"/>
                </a:solidFill>
              </a:rPr>
              <a:t>Exfoliating scrub with Nature Cane Sugar crystals, in a decadent purple color.</a:t>
            </a:r>
            <a:endParaRPr lang="en-US" sz="1100" b="1" dirty="0">
              <a:solidFill>
                <a:srgbClr val="F0F0F0"/>
              </a:solidFill>
            </a:endParaRPr>
          </a:p>
          <a:p>
            <a:endParaRPr lang="en-US" sz="1100" b="1" dirty="0">
              <a:solidFill>
                <a:srgbClr val="F0F0F0"/>
              </a:solidFill>
            </a:endParaRPr>
          </a:p>
          <a:p>
            <a:r>
              <a:rPr lang="en-US" sz="1100" b="1" dirty="0">
                <a:solidFill>
                  <a:srgbClr val="F0F0F0"/>
                </a:solidFill>
              </a:rPr>
              <a:t>PHYTONUTRIENT:</a:t>
            </a:r>
            <a:endParaRPr lang="en-US" sz="1100" dirty="0">
              <a:solidFill>
                <a:srgbClr val="F0F0F0"/>
              </a:solidFill>
            </a:endParaRPr>
          </a:p>
          <a:p>
            <a:r>
              <a:rPr lang="en-US" sz="1100" dirty="0" err="1">
                <a:solidFill>
                  <a:srgbClr val="F0F0F0"/>
                </a:solidFill>
              </a:rPr>
              <a:t>Nutrilite</a:t>
            </a:r>
            <a:r>
              <a:rPr lang="en-US" sz="1100" dirty="0">
                <a:solidFill>
                  <a:srgbClr val="F0F0F0"/>
                </a:solidFill>
              </a:rPr>
              <a:t>™-sourced Black Currant Extract</a:t>
            </a:r>
          </a:p>
          <a:p>
            <a:endParaRPr lang="en-US" sz="1100" b="1" dirty="0">
              <a:solidFill>
                <a:srgbClr val="F0F0F0"/>
              </a:solidFill>
            </a:endParaRPr>
          </a:p>
          <a:p>
            <a:r>
              <a:rPr lang="en-US" sz="1100" b="1" dirty="0">
                <a:solidFill>
                  <a:srgbClr val="F0F0F0"/>
                </a:solidFill>
              </a:rPr>
              <a:t>FRAGRANCE:</a:t>
            </a:r>
            <a:endParaRPr lang="en-US" sz="1100" dirty="0">
              <a:solidFill>
                <a:srgbClr val="F0F0F0"/>
              </a:solidFill>
            </a:endParaRPr>
          </a:p>
          <a:p>
            <a:r>
              <a:rPr lang="en-US" sz="1100" dirty="0">
                <a:solidFill>
                  <a:srgbClr val="F0F0F0"/>
                </a:solidFill>
              </a:rPr>
              <a:t>In the Artistry Signature Select™ Polishing Mask scent, refreshing citrus notes are blended with delicious red fruits to create a lush, balanced experience.</a:t>
            </a:r>
          </a:p>
          <a:p>
            <a:endParaRPr lang="en-US" sz="1100" dirty="0">
              <a:solidFill>
                <a:srgbClr val="F0F0F0"/>
              </a:solidFill>
            </a:endParaRPr>
          </a:p>
          <a:p>
            <a:r>
              <a:rPr lang="en-US" sz="1100" dirty="0">
                <a:solidFill>
                  <a:srgbClr val="F0F0F0"/>
                </a:solidFill>
              </a:rPr>
              <a:t>The Polishing Mask can be used 2-3 times per week and is best to skip a day or two between each use.</a:t>
            </a:r>
          </a:p>
          <a:p>
            <a:endParaRPr lang="en-US" sz="1100" dirty="0">
              <a:solidFill>
                <a:srgbClr val="F0F0F0"/>
              </a:solidFill>
            </a:endParaRPr>
          </a:p>
          <a:p>
            <a:r>
              <a:rPr lang="en-US" altLang="en-US" sz="1100" b="1" dirty="0">
                <a:solidFill>
                  <a:srgbClr val="F0F0F0"/>
                </a:solidFill>
                <a:latin typeface="Franklin Gothic Book" charset="0"/>
              </a:rPr>
              <a:t>CLICK</a:t>
            </a:r>
            <a:r>
              <a:rPr lang="en-US" altLang="en-US" sz="1100" dirty="0">
                <a:solidFill>
                  <a:srgbClr val="F0F0F0"/>
                </a:solidFill>
                <a:latin typeface="Franklin Gothic Book" charset="0"/>
              </a:rPr>
              <a:t> to </a:t>
            </a:r>
            <a:r>
              <a:rPr lang="en-US" altLang="en-US" sz="1100" b="1" dirty="0">
                <a:solidFill>
                  <a:srgbClr val="F0F0F0"/>
                </a:solidFill>
                <a:latin typeface="Franklin Gothic Book" charset="0"/>
              </a:rPr>
              <a:t>advance</a:t>
            </a:r>
            <a:r>
              <a:rPr lang="en-US" altLang="en-US" sz="1100" dirty="0">
                <a:solidFill>
                  <a:srgbClr val="F0F0F0"/>
                </a:solidFill>
                <a:latin typeface="Franklin Gothic Book" charset="0"/>
              </a:rPr>
              <a:t> to next slide.</a:t>
            </a:r>
            <a:endParaRPr lang="en-US" sz="1100" dirty="0">
              <a:solidFill>
                <a:srgbClr val="F0F0F0"/>
              </a:solidFill>
              <a:latin typeface="Franklin Gothic Book" charset="0"/>
            </a:endParaRPr>
          </a:p>
          <a:p>
            <a:endParaRPr lang="en-US" sz="1100" dirty="0"/>
          </a:p>
        </p:txBody>
      </p:sp>
    </p:spTree>
    <p:extLst>
      <p:ext uri="{BB962C8B-B14F-4D97-AF65-F5344CB8AC3E}">
        <p14:creationId xmlns:p14="http://schemas.microsoft.com/office/powerpoint/2010/main" val="1050808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3.jpeg"/><Relationship Id="rId7" Type="http://schemas.openxmlformats.org/officeDocument/2006/relationships/image" Target="../media/image22.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9.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28.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2.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4.jpe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42.png"/><Relationship Id="rId3" Type="http://schemas.openxmlformats.org/officeDocument/2006/relationships/image" Target="../media/image35.jpeg"/><Relationship Id="rId7" Type="http://schemas.openxmlformats.org/officeDocument/2006/relationships/image" Target="../media/image13.png"/><Relationship Id="rId12" Type="http://schemas.openxmlformats.org/officeDocument/2006/relationships/image" Target="../media/image41.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40.png"/><Relationship Id="rId5" Type="http://schemas.openxmlformats.org/officeDocument/2006/relationships/image" Target="../media/image37.jpeg"/><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36.jpeg"/><Relationship Id="rId9" Type="http://schemas.openxmlformats.org/officeDocument/2006/relationships/image" Target="../media/image38.jpeg"/><Relationship Id="rId14" Type="http://schemas.openxmlformats.org/officeDocument/2006/relationships/image" Target="../media/image4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8.png"/><Relationship Id="rId4" Type="http://schemas.openxmlformats.org/officeDocument/2006/relationships/image" Target="../media/image47.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9.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0.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1.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2.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56.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3.jpeg"/><Relationship Id="rId7" Type="http://schemas.openxmlformats.org/officeDocument/2006/relationships/image" Target="../media/image61.png"/><Relationship Id="rId12" Type="http://schemas.openxmlformats.org/officeDocument/2006/relationships/image" Target="../media/image66.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12.png"/><Relationship Id="rId7" Type="http://schemas.openxmlformats.org/officeDocument/2006/relationships/image" Target="../media/image70.jpe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69.jpe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6/5/2019</a:t>
            </a:fld>
            <a:endParaRPr lang="en-US" dirty="0"/>
          </a:p>
        </p:txBody>
      </p:sp>
      <p:sp>
        <p:nvSpPr>
          <p:cNvPr id="5" name="Footer Placeholder 4"/>
          <p:cNvSpPr>
            <a:spLocks noGrp="1"/>
          </p:cNvSpPr>
          <p:nvPr>
            <p:ph type="ftr" sz="quarter" idx="11"/>
          </p:nvPr>
        </p:nvSpPr>
        <p:spPr/>
        <p:txBody>
          <a:bodyPr/>
          <a:lstStyle/>
          <a:p>
            <a:pPr>
              <a:lnSpc>
                <a:spcPct val="110000"/>
              </a:lnSpc>
              <a:defRPr/>
            </a:pPr>
            <a:r>
              <a:rPr lang="en-US" sz="933">
                <a:ea typeface="Franklin Gothic Book" charset="0"/>
                <a:cs typeface="Franklin Gothic Book" charset="0"/>
              </a:rPr>
              <a:t>©2018 Alticor Inc. All rights reserved. For IBO use only. Not to be used with prospects. Use website or catalog for current pricing.</a:t>
            </a:r>
            <a:endParaRPr lang="en-US" sz="933" dirty="0">
              <a:ea typeface="Franklin Gothic Book" charset="0"/>
              <a:cs typeface="Franklin Gothic Book" charset="0"/>
            </a:endParaRP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82277966"/>
      </p:ext>
    </p:extLst>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6/5/2019</a:t>
            </a:fld>
            <a:endParaRPr lang="en-US" dirty="0"/>
          </a:p>
        </p:txBody>
      </p:sp>
      <p:sp>
        <p:nvSpPr>
          <p:cNvPr id="6" name="Footer Placeholder 5"/>
          <p:cNvSpPr>
            <a:spLocks noGrp="1"/>
          </p:cNvSpPr>
          <p:nvPr>
            <p:ph type="ftr" sz="quarter" idx="11"/>
          </p:nvPr>
        </p:nvSpPr>
        <p:spPr/>
        <p:txBody>
          <a:bodyPr/>
          <a:lstStyle/>
          <a:p>
            <a:pPr>
              <a:lnSpc>
                <a:spcPct val="110000"/>
              </a:lnSpc>
              <a:defRPr/>
            </a:pPr>
            <a:r>
              <a:rPr lang="en-US" sz="933">
                <a:ea typeface="Franklin Gothic Book" charset="0"/>
                <a:cs typeface="Franklin Gothic Book" charset="0"/>
              </a:rPr>
              <a:t>©2018 Alticor Inc. All rights reserved. For IBO use only. Not to be used with prospects. Use website or catalog for current pricing.</a:t>
            </a:r>
            <a:endParaRPr lang="en-US" sz="933" dirty="0">
              <a:ea typeface="Franklin Gothic Book" charset="0"/>
              <a:cs typeface="Franklin Gothic Book" charset="0"/>
            </a:endParaRPr>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97237812"/>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6/5/2019</a:t>
            </a:fld>
            <a:endParaRPr lang="en-US" dirty="0"/>
          </a:p>
        </p:txBody>
      </p:sp>
      <p:sp>
        <p:nvSpPr>
          <p:cNvPr id="6" name="Footer Placeholder 5"/>
          <p:cNvSpPr>
            <a:spLocks noGrp="1"/>
          </p:cNvSpPr>
          <p:nvPr>
            <p:ph type="ftr" sz="quarter" idx="11"/>
          </p:nvPr>
        </p:nvSpPr>
        <p:spPr/>
        <p:txBody>
          <a:bodyPr/>
          <a:lstStyle/>
          <a:p>
            <a:pPr>
              <a:lnSpc>
                <a:spcPct val="110000"/>
              </a:lnSpc>
              <a:defRPr/>
            </a:pPr>
            <a:r>
              <a:rPr lang="en-US" sz="933">
                <a:ea typeface="Franklin Gothic Book" charset="0"/>
                <a:cs typeface="Franklin Gothic Book" charset="0"/>
              </a:rPr>
              <a:t>©2018 Alticor Inc. All rights reserved. For IBO use only. Not to be used with prospects. Use website or catalog for current pricing.</a:t>
            </a:r>
            <a:endParaRPr lang="en-US" sz="933" dirty="0">
              <a:ea typeface="Franklin Gothic Book" charset="0"/>
              <a:cs typeface="Franklin Gothic Book" charset="0"/>
            </a:endParaRPr>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90387096"/>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6/5/2019</a:t>
            </a:fld>
            <a:endParaRPr lang="en-US" dirty="0"/>
          </a:p>
        </p:txBody>
      </p:sp>
      <p:sp>
        <p:nvSpPr>
          <p:cNvPr id="5" name="Footer Placeholder 4"/>
          <p:cNvSpPr>
            <a:spLocks noGrp="1"/>
          </p:cNvSpPr>
          <p:nvPr>
            <p:ph type="ftr" sz="quarter" idx="11"/>
          </p:nvPr>
        </p:nvSpPr>
        <p:spPr/>
        <p:txBody>
          <a:bodyPr/>
          <a:lstStyle/>
          <a:p>
            <a:pPr>
              <a:lnSpc>
                <a:spcPct val="110000"/>
              </a:lnSpc>
              <a:defRPr/>
            </a:pPr>
            <a:r>
              <a:rPr lang="en-US" sz="933">
                <a:ea typeface="Franklin Gothic Book" charset="0"/>
                <a:cs typeface="Franklin Gothic Book" charset="0"/>
              </a:rPr>
              <a:t>©2018 Alticor Inc. All rights reserved. For IBO use only. Not to be used with prospects. Use website or catalog for current pricing.</a:t>
            </a:r>
            <a:endParaRPr lang="en-US" sz="933" dirty="0">
              <a:ea typeface="Franklin Gothic Book" charset="0"/>
              <a:cs typeface="Franklin Gothic Book" charset="0"/>
            </a:endParaRP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74040799"/>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6/5/2019</a:t>
            </a:fld>
            <a:endParaRPr lang="en-US" dirty="0"/>
          </a:p>
        </p:txBody>
      </p:sp>
      <p:sp>
        <p:nvSpPr>
          <p:cNvPr id="5" name="Footer Placeholder 4"/>
          <p:cNvSpPr>
            <a:spLocks noGrp="1"/>
          </p:cNvSpPr>
          <p:nvPr>
            <p:ph type="ftr" sz="quarter" idx="11"/>
          </p:nvPr>
        </p:nvSpPr>
        <p:spPr/>
        <p:txBody>
          <a:bodyPr/>
          <a:lstStyle/>
          <a:p>
            <a:pPr>
              <a:lnSpc>
                <a:spcPct val="110000"/>
              </a:lnSpc>
              <a:defRPr/>
            </a:pPr>
            <a:r>
              <a:rPr lang="en-US" sz="933">
                <a:ea typeface="Franklin Gothic Book" charset="0"/>
                <a:cs typeface="Franklin Gothic Book" charset="0"/>
              </a:rPr>
              <a:t>©2018 Alticor Inc. All rights reserved. For IBO use only. Not to be used with prospects. Use website or catalog for current pricing.</a:t>
            </a:r>
            <a:endParaRPr lang="en-US" sz="933" dirty="0">
              <a:ea typeface="Franklin Gothic Book" charset="0"/>
              <a:cs typeface="Franklin Gothic Book" charset="0"/>
            </a:endParaRP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81074006"/>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View Notes Page">
    <p:spTree>
      <p:nvGrpSpPr>
        <p:cNvPr id="1" name=""/>
        <p:cNvGrpSpPr/>
        <p:nvPr/>
      </p:nvGrpSpPr>
      <p:grpSpPr>
        <a:xfrm>
          <a:off x="0" y="0"/>
          <a:ext cx="0" cy="0"/>
          <a:chOff x="0" y="0"/>
          <a:chExt cx="0" cy="0"/>
        </a:xfrm>
      </p:grpSpPr>
      <p:sp>
        <p:nvSpPr>
          <p:cNvPr id="4" name="Rectangle 3"/>
          <p:cNvSpPr>
            <a:spLocks noChangeAspect="1"/>
          </p:cNvSpPr>
          <p:nvPr userDrawn="1"/>
        </p:nvSpPr>
        <p:spPr bwMode="auto">
          <a:xfrm>
            <a:off x="-1" y="0"/>
            <a:ext cx="12192001" cy="6858000"/>
          </a:xfrm>
          <a:prstGeom prst="rect">
            <a:avLst/>
          </a:prstGeom>
          <a:solidFill>
            <a:srgbClr val="741872"/>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1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Franklin Gothic Book" panose="020B0503020102020204" pitchFamily="34" charset="0"/>
              <a:ea typeface="Franklin Gothic Book"/>
              <a:cs typeface="Franklin Gothic Book"/>
            </a:endParaRPr>
          </a:p>
        </p:txBody>
      </p:sp>
      <p:grpSp>
        <p:nvGrpSpPr>
          <p:cNvPr id="9" name="Group 8"/>
          <p:cNvGrpSpPr/>
          <p:nvPr userDrawn="1"/>
        </p:nvGrpSpPr>
        <p:grpSpPr>
          <a:xfrm>
            <a:off x="-1" y="6111433"/>
            <a:ext cx="507999" cy="746568"/>
            <a:chOff x="8619741" y="201093"/>
            <a:chExt cx="524255" cy="770457"/>
          </a:xfrm>
        </p:grpSpPr>
        <p:sp>
          <p:nvSpPr>
            <p:cNvPr id="10" name="Rectangle 9"/>
            <p:cNvSpPr/>
            <p:nvPr/>
          </p:nvSpPr>
          <p:spPr bwMode="auto">
            <a:xfrm>
              <a:off x="8619744" y="201093"/>
              <a:ext cx="265476" cy="265476"/>
            </a:xfrm>
            <a:prstGeom prst="rect">
              <a:avLst/>
            </a:prstGeom>
            <a:solidFill>
              <a:srgbClr val="B8B22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21911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Franklin Gothic Book" panose="020B0503020102020204" pitchFamily="34" charset="0"/>
                <a:ea typeface="Franklin Gothic Book"/>
                <a:cs typeface="Franklin Gothic Book"/>
              </a:endParaRPr>
            </a:p>
          </p:txBody>
        </p:sp>
        <p:sp>
          <p:nvSpPr>
            <p:cNvPr id="14" name="Rectangle 13"/>
            <p:cNvSpPr>
              <a:spLocks noChangeAspect="1"/>
            </p:cNvSpPr>
            <p:nvPr/>
          </p:nvSpPr>
          <p:spPr bwMode="auto">
            <a:xfrm>
              <a:off x="8619741" y="464673"/>
              <a:ext cx="524255" cy="506877"/>
            </a:xfrm>
            <a:prstGeom prst="rect">
              <a:avLst/>
            </a:prstGeom>
            <a:solidFill>
              <a:srgbClr val="0090C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21911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Franklin Gothic Book" panose="020B0503020102020204" pitchFamily="34" charset="0"/>
                <a:ea typeface="Franklin Gothic Book"/>
                <a:cs typeface="Franklin Gothic Book"/>
              </a:endParaRPr>
            </a:p>
          </p:txBody>
        </p:sp>
      </p:grpSp>
      <p:grpSp>
        <p:nvGrpSpPr>
          <p:cNvPr id="15" name="Group 14"/>
          <p:cNvGrpSpPr/>
          <p:nvPr userDrawn="1"/>
        </p:nvGrpSpPr>
        <p:grpSpPr>
          <a:xfrm rot="10800000">
            <a:off x="11684003" y="0"/>
            <a:ext cx="507999" cy="746568"/>
            <a:chOff x="8619741" y="201093"/>
            <a:chExt cx="524255" cy="770457"/>
          </a:xfrm>
        </p:grpSpPr>
        <p:sp>
          <p:nvSpPr>
            <p:cNvPr id="16" name="Rectangle 15"/>
            <p:cNvSpPr/>
            <p:nvPr/>
          </p:nvSpPr>
          <p:spPr bwMode="auto">
            <a:xfrm>
              <a:off x="8619744" y="201093"/>
              <a:ext cx="265476" cy="265476"/>
            </a:xfrm>
            <a:prstGeom prst="rect">
              <a:avLst/>
            </a:prstGeom>
            <a:solidFill>
              <a:srgbClr val="B8B22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21911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Franklin Gothic Book" panose="020B0503020102020204" pitchFamily="34" charset="0"/>
                <a:ea typeface="Franklin Gothic Book"/>
                <a:cs typeface="Franklin Gothic Book"/>
              </a:endParaRPr>
            </a:p>
          </p:txBody>
        </p:sp>
        <p:sp>
          <p:nvSpPr>
            <p:cNvPr id="17" name="Rectangle 16"/>
            <p:cNvSpPr>
              <a:spLocks noChangeAspect="1"/>
            </p:cNvSpPr>
            <p:nvPr/>
          </p:nvSpPr>
          <p:spPr bwMode="auto">
            <a:xfrm>
              <a:off x="8619741" y="464673"/>
              <a:ext cx="524255" cy="506877"/>
            </a:xfrm>
            <a:prstGeom prst="rect">
              <a:avLst/>
            </a:prstGeom>
            <a:solidFill>
              <a:srgbClr val="0090C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21911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Franklin Gothic Book" panose="020B0503020102020204" pitchFamily="34" charset="0"/>
                <a:ea typeface="Franklin Gothic Book"/>
                <a:cs typeface="Franklin Gothic Book"/>
              </a:endParaRPr>
            </a:p>
          </p:txBody>
        </p:sp>
      </p:grpSp>
      <p:sp>
        <p:nvSpPr>
          <p:cNvPr id="11" name="Title 1"/>
          <p:cNvSpPr>
            <a:spLocks noGrp="1"/>
          </p:cNvSpPr>
          <p:nvPr>
            <p:ph type="title"/>
          </p:nvPr>
        </p:nvSpPr>
        <p:spPr>
          <a:xfrm>
            <a:off x="629851" y="746570"/>
            <a:ext cx="5439056" cy="5471351"/>
          </a:xfrm>
          <a:prstGeom prst="rect">
            <a:avLst/>
          </a:prstGeom>
        </p:spPr>
        <p:txBody>
          <a:bodyPr anchor="t">
            <a:normAutofit/>
          </a:bodyPr>
          <a:lstStyle>
            <a:lvl1pPr>
              <a:lnSpc>
                <a:spcPct val="90000"/>
              </a:lnSpc>
              <a:defRPr sz="4400" b="0">
                <a:solidFill>
                  <a:srgbClr val="FFFFFF"/>
                </a:solidFill>
                <a:latin typeface="Franklin Gothic Book" charset="0"/>
                <a:ea typeface="Franklin Gothic Book" charset="0"/>
                <a:cs typeface="Franklin Gothic Book" charset="0"/>
              </a:defRPr>
            </a:lvl1pPr>
          </a:lstStyle>
          <a:p>
            <a:r>
              <a:rPr lang="en-US" dirty="0"/>
              <a:t>Click to edit Master title style</a:t>
            </a:r>
          </a:p>
        </p:txBody>
      </p:sp>
      <p:sp>
        <p:nvSpPr>
          <p:cNvPr id="3" name="Picture Placeholder 2"/>
          <p:cNvSpPr>
            <a:spLocks noGrp="1"/>
          </p:cNvSpPr>
          <p:nvPr>
            <p:ph type="pic" sz="quarter" idx="10"/>
          </p:nvPr>
        </p:nvSpPr>
        <p:spPr>
          <a:xfrm>
            <a:off x="6849036" y="746570"/>
            <a:ext cx="4234689" cy="5497599"/>
          </a:xfrm>
          <a:prstGeom prst="rect">
            <a:avLst/>
          </a:prstGeom>
        </p:spPr>
        <p:txBody>
          <a:bodyPr anchor="ctr">
            <a:normAutofit/>
          </a:bodyPr>
          <a:lstStyle>
            <a:lvl1pPr marL="0" indent="0" algn="ctr">
              <a:buNone/>
              <a:defRPr sz="3333">
                <a:solidFill>
                  <a:srgbClr val="4D4D4C"/>
                </a:solidFill>
              </a:defRPr>
            </a:lvl1pPr>
          </a:lstStyle>
          <a:p>
            <a:endParaRPr lang="en-US" dirty="0"/>
          </a:p>
        </p:txBody>
      </p:sp>
      <p:sp>
        <p:nvSpPr>
          <p:cNvPr id="18" name="Footer Placeholder 1">
            <a:extLst>
              <a:ext uri="{FF2B5EF4-FFF2-40B4-BE49-F238E27FC236}">
                <a16:creationId xmlns:a16="http://schemas.microsoft.com/office/drawing/2014/main" id="{D81B22DB-4860-4D86-9CEC-683EE9C8F0D7}"/>
              </a:ext>
            </a:extLst>
          </p:cNvPr>
          <p:cNvSpPr>
            <a:spLocks noGrp="1"/>
          </p:cNvSpPr>
          <p:nvPr>
            <p:ph type="ftr" sz="quarter" idx="11"/>
          </p:nvPr>
        </p:nvSpPr>
        <p:spPr>
          <a:xfrm>
            <a:off x="1108275" y="6356350"/>
            <a:ext cx="9975450" cy="365125"/>
          </a:xfrm>
        </p:spPr>
        <p:txBody>
          <a:bodyPr/>
          <a:lstStyle>
            <a:lvl1pPr>
              <a:defRPr>
                <a:solidFill>
                  <a:schemeClr val="bg1"/>
                </a:solidFill>
              </a:defRPr>
            </a:lvl1pPr>
          </a:lstStyle>
          <a:p>
            <a:pPr>
              <a:lnSpc>
                <a:spcPct val="110000"/>
              </a:lnSpc>
              <a:defRPr/>
            </a:pPr>
            <a:r>
              <a:rPr lang="en-US" sz="933" dirty="0">
                <a:ea typeface="Franklin Gothic Book" charset="0"/>
                <a:cs typeface="Franklin Gothic Book" charset="0"/>
              </a:rPr>
              <a:t>©2018 Alticor Inc. All rights reserved. For IBO use only. Not to be used with prospects. Use website or catalog for current pricing.</a:t>
            </a:r>
          </a:p>
        </p:txBody>
      </p:sp>
    </p:spTree>
    <p:extLst>
      <p:ext uri="{BB962C8B-B14F-4D97-AF65-F5344CB8AC3E}">
        <p14:creationId xmlns:p14="http://schemas.microsoft.com/office/powerpoint/2010/main" val="38537557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troduction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75C225-10BE-994E-89B3-1C694ACF15D4}"/>
              </a:ext>
            </a:extLst>
          </p:cNvPr>
          <p:cNvSpPr>
            <a:spLocks/>
          </p:cNvSpPr>
          <p:nvPr userDrawn="1"/>
        </p:nvSpPr>
        <p:spPr bwMode="auto">
          <a:xfrm flipV="1">
            <a:off x="0" y="5022996"/>
            <a:ext cx="12192000" cy="1835003"/>
          </a:xfrm>
          <a:prstGeom prst="rect">
            <a:avLst/>
          </a:pr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Franklin Gothic Book" charset="0"/>
              <a:ea typeface="Franklin Gothic Book" charset="0"/>
              <a:cs typeface="Franklin Gothic Book" charset="0"/>
            </a:endParaRPr>
          </a:p>
        </p:txBody>
      </p:sp>
      <p:sp>
        <p:nvSpPr>
          <p:cNvPr id="20" name="Rectangle 19">
            <a:extLst>
              <a:ext uri="{FF2B5EF4-FFF2-40B4-BE49-F238E27FC236}">
                <a16:creationId xmlns:a16="http://schemas.microsoft.com/office/drawing/2014/main" id="{BC65A606-B182-A145-8611-21937F783A2B}"/>
              </a:ext>
            </a:extLst>
          </p:cNvPr>
          <p:cNvSpPr/>
          <p:nvPr userDrawn="1"/>
        </p:nvSpPr>
        <p:spPr>
          <a:xfrm>
            <a:off x="5364480" y="4462167"/>
            <a:ext cx="4480595" cy="338554"/>
          </a:xfrm>
          <a:prstGeom prst="rect">
            <a:avLst/>
          </a:prstGeom>
        </p:spPr>
        <p:txBody>
          <a:bodyPr wrap="square">
            <a:spAutoFit/>
          </a:bodyPr>
          <a:lstStyle/>
          <a:p>
            <a:r>
              <a:rPr lang="en-US" sz="1600" dirty="0">
                <a:solidFill>
                  <a:srgbClr val="4D4D4C"/>
                </a:solidFill>
                <a:latin typeface="Franklin Gothic Demi" panose="020B0703020102020204" pitchFamily="34" charset="0"/>
                <a:ea typeface="Franklin Gothic Book" charset="0"/>
                <a:cs typeface="Franklin Gothic Book" charset="0"/>
              </a:rPr>
              <a:t>For IBO use only. Not to be used with prospects. </a:t>
            </a:r>
            <a:endParaRPr lang="en-US" sz="3200" dirty="0">
              <a:solidFill>
                <a:srgbClr val="4D4D4C"/>
              </a:solidFill>
              <a:latin typeface="Franklin Gothic Demi" panose="020B0703020102020204" pitchFamily="34" charset="0"/>
            </a:endParaRPr>
          </a:p>
        </p:txBody>
      </p:sp>
      <p:pic>
        <p:nvPicPr>
          <p:cNvPr id="21" name="Picture 20">
            <a:extLst>
              <a:ext uri="{FF2B5EF4-FFF2-40B4-BE49-F238E27FC236}">
                <a16:creationId xmlns:a16="http://schemas.microsoft.com/office/drawing/2014/main" id="{FEE33AD6-757C-3B49-A8BC-BAC65E2913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691850" y="5599061"/>
            <a:ext cx="2939237" cy="694035"/>
          </a:xfrm>
          <a:prstGeom prst="rect">
            <a:avLst/>
          </a:prstGeom>
        </p:spPr>
      </p:pic>
      <p:sp>
        <p:nvSpPr>
          <p:cNvPr id="3" name="Footer Placeholder 2">
            <a:extLst>
              <a:ext uri="{FF2B5EF4-FFF2-40B4-BE49-F238E27FC236}">
                <a16:creationId xmlns:a16="http://schemas.microsoft.com/office/drawing/2014/main" id="{65879C84-8E66-C44F-B555-9B15D97970B7}"/>
              </a:ext>
            </a:extLst>
          </p:cNvPr>
          <p:cNvSpPr>
            <a:spLocks noGrp="1"/>
          </p:cNvSpPr>
          <p:nvPr>
            <p:ph type="ftr" sz="quarter" idx="10"/>
          </p:nvPr>
        </p:nvSpPr>
        <p:spPr>
          <a:xfrm>
            <a:off x="731520" y="6412992"/>
            <a:ext cx="4413504" cy="353568"/>
          </a:xfrm>
        </p:spPr>
        <p:txBody>
          <a:bodyPr/>
          <a:lstStyle>
            <a:lvl1pPr>
              <a:defRPr>
                <a:solidFill>
                  <a:srgbClr val="4D4D4C"/>
                </a:solidFill>
              </a:defRPr>
            </a:lvl1pPr>
          </a:lstStyle>
          <a:p>
            <a:pPr>
              <a:lnSpc>
                <a:spcPct val="110000"/>
              </a:lnSpc>
              <a:defRPr/>
            </a:pPr>
            <a:r>
              <a:rPr lang="en-US" sz="933">
                <a:ea typeface="Franklin Gothic Book" charset="0"/>
                <a:cs typeface="Franklin Gothic Book" charset="0"/>
              </a:rPr>
              <a:t>©2018 Alticor Inc. All rights reserved. Use website or catalog for current pricing.</a:t>
            </a:r>
            <a:endParaRPr lang="en-US" sz="933" dirty="0">
              <a:ea typeface="Franklin Gothic Book" charset="0"/>
              <a:cs typeface="Franklin Gothic Book" charset="0"/>
            </a:endParaRPr>
          </a:p>
        </p:txBody>
      </p:sp>
      <p:sp>
        <p:nvSpPr>
          <p:cNvPr id="24" name="Picture Placeholder 23">
            <a:extLst>
              <a:ext uri="{FF2B5EF4-FFF2-40B4-BE49-F238E27FC236}">
                <a16:creationId xmlns:a16="http://schemas.microsoft.com/office/drawing/2014/main" id="{987A5A02-981A-424E-9A84-C1902D09CEEE}"/>
              </a:ext>
            </a:extLst>
          </p:cNvPr>
          <p:cNvSpPr>
            <a:spLocks noGrp="1"/>
          </p:cNvSpPr>
          <p:nvPr>
            <p:ph type="pic" sz="quarter" idx="13" hasCustomPrompt="1"/>
          </p:nvPr>
        </p:nvSpPr>
        <p:spPr>
          <a:xfrm>
            <a:off x="5669280" y="5340096"/>
            <a:ext cx="2560320" cy="1328928"/>
          </a:xfrm>
        </p:spPr>
        <p:txBody>
          <a:bodyPr anchor="ctr">
            <a:normAutofit/>
          </a:bodyPr>
          <a:lstStyle>
            <a:lvl1pPr marL="12700" marR="0" indent="0" algn="ctr" defTabSz="914377" rtl="0" eaLnBrk="1" fontAlgn="auto" latinLnBrk="0" hangingPunct="1">
              <a:lnSpc>
                <a:spcPct val="90000"/>
              </a:lnSpc>
              <a:spcBef>
                <a:spcPts val="1000"/>
              </a:spcBef>
              <a:spcAft>
                <a:spcPts val="0"/>
              </a:spcAft>
              <a:buClr>
                <a:srgbClr val="26A146"/>
              </a:buClr>
              <a:buSzTx/>
              <a:buFont typeface="Arial" panose="020B0604020202020204" pitchFamily="34" charset="0"/>
              <a:buNone/>
              <a:tabLst/>
              <a:defRPr lang="en-US" smtClean="0">
                <a:solidFill>
                  <a:srgbClr val="4D4D4C"/>
                </a:solidFill>
                <a:effectLst/>
              </a:defRPr>
            </a:lvl1pPr>
          </a:lstStyle>
          <a:p>
            <a:r>
              <a:rPr lang="en-US" dirty="0"/>
              <a:t>Click to add your AP logo</a:t>
            </a:r>
          </a:p>
        </p:txBody>
      </p:sp>
    </p:spTree>
    <p:extLst>
      <p:ext uri="{BB962C8B-B14F-4D97-AF65-F5344CB8AC3E}">
        <p14:creationId xmlns:p14="http://schemas.microsoft.com/office/powerpoint/2010/main" val="2699963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7F2EB-8BB6-9E40-95A8-576B4167F51B}"/>
              </a:ext>
            </a:extLst>
          </p:cNvPr>
          <p:cNvSpPr>
            <a:spLocks noGrp="1"/>
          </p:cNvSpPr>
          <p:nvPr>
            <p:ph type="title"/>
          </p:nvPr>
        </p:nvSpPr>
        <p:spPr/>
        <p:txBody>
          <a:bodyPr>
            <a:normAutofit/>
          </a:bodyPr>
          <a:lstStyle>
            <a:lvl1pPr>
              <a:defRPr sz="4000">
                <a:solidFill>
                  <a:srgbClr val="00305E"/>
                </a:solidFill>
              </a:defRPr>
            </a:lvl1pPr>
          </a:lstStyle>
          <a:p>
            <a:r>
              <a:rPr lang="en-US" dirty="0"/>
              <a:t>Click to edit Master title style</a:t>
            </a:r>
          </a:p>
        </p:txBody>
      </p:sp>
      <p:sp>
        <p:nvSpPr>
          <p:cNvPr id="3" name="Footer Placeholder 2">
            <a:extLst>
              <a:ext uri="{FF2B5EF4-FFF2-40B4-BE49-F238E27FC236}">
                <a16:creationId xmlns:a16="http://schemas.microsoft.com/office/drawing/2014/main" id="{62F5338F-DFA5-D844-B608-097ED70850E9}"/>
              </a:ext>
            </a:extLst>
          </p:cNvPr>
          <p:cNvSpPr>
            <a:spLocks noGrp="1"/>
          </p:cNvSpPr>
          <p:nvPr>
            <p:ph type="ftr" sz="quarter" idx="10"/>
          </p:nvPr>
        </p:nvSpPr>
        <p:spPr/>
        <p:txBody>
          <a:bodyPr/>
          <a:lstStyle>
            <a:lvl1pPr>
              <a:defRPr>
                <a:solidFill>
                  <a:srgbClr val="4D4D4C"/>
                </a:solidFill>
              </a:defRPr>
            </a:lvl1pPr>
          </a:lstStyle>
          <a:p>
            <a:pPr>
              <a:lnSpc>
                <a:spcPct val="110000"/>
              </a:lnSpc>
              <a:defRPr/>
            </a:pPr>
            <a:r>
              <a:rPr lang="en-US" sz="933">
                <a:ea typeface="Franklin Gothic Book" charset="0"/>
                <a:cs typeface="Franklin Gothic Book" charset="0"/>
              </a:rPr>
              <a:t>©2018 Alticor Inc. All rights reserved. For IBO use only. Not to be used with prospects. Use website or catalog for current pricing.</a:t>
            </a:r>
            <a:endParaRPr lang="en-US" sz="933" dirty="0">
              <a:ea typeface="Franklin Gothic Book" charset="0"/>
              <a:cs typeface="Franklin Gothic Book" charset="0"/>
            </a:endParaRPr>
          </a:p>
        </p:txBody>
      </p:sp>
      <p:sp>
        <p:nvSpPr>
          <p:cNvPr id="5" name="Content Placeholder 4">
            <a:extLst>
              <a:ext uri="{FF2B5EF4-FFF2-40B4-BE49-F238E27FC236}">
                <a16:creationId xmlns:a16="http://schemas.microsoft.com/office/drawing/2014/main" id="{3141DE1C-5BD9-944D-A753-8AFA3752DD71}"/>
              </a:ext>
            </a:extLst>
          </p:cNvPr>
          <p:cNvSpPr>
            <a:spLocks noGrp="1"/>
          </p:cNvSpPr>
          <p:nvPr>
            <p:ph sz="quarter" idx="11"/>
          </p:nvPr>
        </p:nvSpPr>
        <p:spPr>
          <a:xfrm>
            <a:off x="512064" y="1548384"/>
            <a:ext cx="11277600" cy="4828032"/>
          </a:xfrm>
        </p:spPr>
        <p:txBody>
          <a:bodyPr/>
          <a:lstStyle>
            <a:lvl1pPr>
              <a:defRPr>
                <a:solidFill>
                  <a:srgbClr val="4D4D4C"/>
                </a:solidFill>
              </a:defRPr>
            </a:lvl1pPr>
            <a:lvl2pPr>
              <a:defRPr>
                <a:solidFill>
                  <a:srgbClr val="4D4D4C"/>
                </a:solidFill>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3655364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Atmosphe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86BA65-CA97-6446-85D6-5731035E64CE}"/>
              </a:ext>
            </a:extLst>
          </p:cNvPr>
          <p:cNvSpPr>
            <a:spLocks noChangeAspect="1"/>
          </p:cNvSpPr>
          <p:nvPr userDrawn="1"/>
        </p:nvSpPr>
        <p:spPr bwMode="auto">
          <a:xfrm>
            <a:off x="1" y="0"/>
            <a:ext cx="12191999" cy="6858000"/>
          </a:xfrm>
          <a:prstGeom prst="rect">
            <a:avLst/>
          </a:prstGeom>
          <a:solidFill>
            <a:srgbClr val="86B0D0"/>
          </a:solidFill>
          <a:ln w="9525" cap="flat" cmpd="sng" algn="ctr">
            <a:noFill/>
            <a:prstDash val="solid"/>
            <a:round/>
            <a:headEnd type="none" w="med" len="med"/>
            <a:tailEnd type="none" w="med" len="med"/>
          </a:ln>
          <a:effectLst/>
        </p:spPr>
        <p:txBody>
          <a:bodyPr vert="horz" wrap="square" lIns="162560" tIns="81280" rIns="162560" bIns="81280" numCol="1" rtlCol="0" anchor="t" anchorCtr="0" compatLnSpc="1">
            <a:prstTxWarp prst="textNoShape">
              <a:avLst/>
            </a:prstTxWarp>
          </a:bodyPr>
          <a:lstStyle/>
          <a:p>
            <a:pPr defTabSz="1625479" eaLnBrk="0" fontAlgn="base" hangingPunct="0">
              <a:spcBef>
                <a:spcPct val="0"/>
              </a:spcBef>
              <a:spcAft>
                <a:spcPct val="0"/>
              </a:spcAft>
            </a:pPr>
            <a:endParaRPr lang="en-US" sz="4267" dirty="0">
              <a:solidFill>
                <a:prstClr val="black"/>
              </a:solidFill>
              <a:latin typeface="Franklin Gothic Book" panose="020B0503020102020204" pitchFamily="34" charset="0"/>
              <a:ea typeface="Franklin Gothic Book"/>
              <a:cs typeface="Franklin Gothic Book"/>
            </a:endParaRPr>
          </a:p>
        </p:txBody>
      </p:sp>
      <p:sp>
        <p:nvSpPr>
          <p:cNvPr id="2" name="Title 1">
            <a:extLst>
              <a:ext uri="{FF2B5EF4-FFF2-40B4-BE49-F238E27FC236}">
                <a16:creationId xmlns:a16="http://schemas.microsoft.com/office/drawing/2014/main" id="{B7218631-0B19-4DB1-BF89-21D671E93E11}"/>
              </a:ext>
            </a:extLst>
          </p:cNvPr>
          <p:cNvSpPr>
            <a:spLocks noGrp="1"/>
          </p:cNvSpPr>
          <p:nvPr>
            <p:ph type="title"/>
          </p:nvPr>
        </p:nvSpPr>
        <p:spPr>
          <a:xfrm>
            <a:off x="507998" y="196553"/>
            <a:ext cx="11176007" cy="1196411"/>
          </a:xfrm>
          <a:prstGeom prst="rect">
            <a:avLst/>
          </a:prstGeom>
        </p:spPr>
        <p:txBody>
          <a:bodyPr/>
          <a:lstStyle>
            <a:lvl1pPr algn="l">
              <a:defRPr sz="4000">
                <a:solidFill>
                  <a:schemeClr val="bg1"/>
                </a:solidFill>
                <a:latin typeface="Franklin Gothic Demi" panose="020B0703020102020204" pitchFamily="34" charset="0"/>
              </a:defRPr>
            </a:lvl1pPr>
          </a:lstStyle>
          <a:p>
            <a:r>
              <a:rPr lang="en-US" dirty="0"/>
              <a:t>Click to edit Master title style</a:t>
            </a:r>
          </a:p>
        </p:txBody>
      </p:sp>
      <p:sp>
        <p:nvSpPr>
          <p:cNvPr id="3" name="Footer Placeholder 2">
            <a:extLst>
              <a:ext uri="{FF2B5EF4-FFF2-40B4-BE49-F238E27FC236}">
                <a16:creationId xmlns:a16="http://schemas.microsoft.com/office/drawing/2014/main" id="{2B0E7432-E856-1649-B28F-97EDC5571AF1}"/>
              </a:ext>
            </a:extLst>
          </p:cNvPr>
          <p:cNvSpPr>
            <a:spLocks noGrp="1"/>
          </p:cNvSpPr>
          <p:nvPr>
            <p:ph type="ftr" sz="quarter" idx="10"/>
          </p:nvPr>
        </p:nvSpPr>
        <p:spPr/>
        <p:txBody>
          <a:bodyPr/>
          <a:lstStyle>
            <a:lvl1pPr>
              <a:defRPr>
                <a:solidFill>
                  <a:schemeClr val="bg1"/>
                </a:solidFill>
              </a:defRPr>
            </a:lvl1pPr>
          </a:lstStyle>
          <a:p>
            <a:pPr>
              <a:lnSpc>
                <a:spcPct val="110000"/>
              </a:lnSpc>
              <a:defRPr/>
            </a:pPr>
            <a:r>
              <a:rPr lang="en-US" sz="933">
                <a:ea typeface="Franklin Gothic Book" charset="0"/>
                <a:cs typeface="Franklin Gothic Book" charset="0"/>
              </a:rPr>
              <a:t>©2018 Alticor Inc. All rights reserved. For IBO use only. Not to be used with prospects. Use website or catalog for current pricing.</a:t>
            </a:r>
            <a:endParaRPr lang="en-US" sz="933" dirty="0">
              <a:ea typeface="Franklin Gothic Book" charset="0"/>
              <a:cs typeface="Franklin Gothic Book" charset="0"/>
            </a:endParaRPr>
          </a:p>
        </p:txBody>
      </p:sp>
    </p:spTree>
    <p:extLst>
      <p:ext uri="{BB962C8B-B14F-4D97-AF65-F5344CB8AC3E}">
        <p14:creationId xmlns:p14="http://schemas.microsoft.com/office/powerpoint/2010/main" val="15627654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Artistr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6DB807D-816A-6040-8C4E-74823BAAD0EF}"/>
              </a:ext>
            </a:extLst>
          </p:cNvPr>
          <p:cNvSpPr>
            <a:spLocks/>
          </p:cNvSpPr>
          <p:nvPr userDrawn="1"/>
        </p:nvSpPr>
        <p:spPr bwMode="auto">
          <a:xfrm>
            <a:off x="0" y="0"/>
            <a:ext cx="12192000" cy="6858000"/>
          </a:xfrm>
          <a:prstGeom prst="rect">
            <a:avLst/>
          </a:prstGeom>
          <a:solidFill>
            <a:srgbClr val="A99376"/>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4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bg1"/>
              </a:solidFill>
              <a:effectLst/>
              <a:latin typeface="Franklin Gothic Book" charset="0"/>
              <a:ea typeface="Franklin Gothic Book" charset="0"/>
              <a:cs typeface="Franklin Gothic Book" charset="0"/>
            </a:endParaRPr>
          </a:p>
        </p:txBody>
      </p:sp>
      <p:sp>
        <p:nvSpPr>
          <p:cNvPr id="2" name="Title 1">
            <a:extLst>
              <a:ext uri="{FF2B5EF4-FFF2-40B4-BE49-F238E27FC236}">
                <a16:creationId xmlns:a16="http://schemas.microsoft.com/office/drawing/2014/main" id="{B7218631-0B19-4DB1-BF89-21D671E93E11}"/>
              </a:ext>
            </a:extLst>
          </p:cNvPr>
          <p:cNvSpPr>
            <a:spLocks noGrp="1"/>
          </p:cNvSpPr>
          <p:nvPr>
            <p:ph type="title"/>
          </p:nvPr>
        </p:nvSpPr>
        <p:spPr>
          <a:xfrm>
            <a:off x="507998" y="196553"/>
            <a:ext cx="11176007" cy="1196411"/>
          </a:xfrm>
          <a:prstGeom prst="rect">
            <a:avLst/>
          </a:prstGeom>
        </p:spPr>
        <p:txBody>
          <a:bodyPr/>
          <a:lstStyle>
            <a:lvl1pPr algn="l">
              <a:defRPr sz="4000">
                <a:solidFill>
                  <a:schemeClr val="bg1"/>
                </a:solidFill>
                <a:latin typeface="Franklin Gothic Demi" panose="020B0703020102020204" pitchFamily="34" charset="0"/>
              </a:defRPr>
            </a:lvl1pPr>
          </a:lstStyle>
          <a:p>
            <a:r>
              <a:rPr lang="en-US" dirty="0"/>
              <a:t>Click to edit Master title style</a:t>
            </a:r>
          </a:p>
        </p:txBody>
      </p:sp>
      <p:sp>
        <p:nvSpPr>
          <p:cNvPr id="3" name="Footer Placeholder 2">
            <a:extLst>
              <a:ext uri="{FF2B5EF4-FFF2-40B4-BE49-F238E27FC236}">
                <a16:creationId xmlns:a16="http://schemas.microsoft.com/office/drawing/2014/main" id="{2B0E7432-E856-1649-B28F-97EDC5571AF1}"/>
              </a:ext>
            </a:extLst>
          </p:cNvPr>
          <p:cNvSpPr>
            <a:spLocks noGrp="1"/>
          </p:cNvSpPr>
          <p:nvPr>
            <p:ph type="ftr" sz="quarter" idx="10"/>
          </p:nvPr>
        </p:nvSpPr>
        <p:spPr/>
        <p:txBody>
          <a:bodyPr/>
          <a:lstStyle>
            <a:lvl1pPr>
              <a:defRPr>
                <a:solidFill>
                  <a:schemeClr val="bg1"/>
                </a:solidFill>
              </a:defRPr>
            </a:lvl1pPr>
          </a:lstStyle>
          <a:p>
            <a:pPr>
              <a:lnSpc>
                <a:spcPct val="110000"/>
              </a:lnSpc>
              <a:defRPr/>
            </a:pPr>
            <a:r>
              <a:rPr lang="en-US" sz="933">
                <a:ea typeface="Franklin Gothic Book" charset="0"/>
                <a:cs typeface="Franklin Gothic Book" charset="0"/>
              </a:rPr>
              <a:t>©2018 Alticor Inc. All rights reserved. For IBO use only. Not to be used with prospects. Use website or catalog for current pricing.</a:t>
            </a:r>
            <a:endParaRPr lang="en-US" sz="933" dirty="0">
              <a:ea typeface="Franklin Gothic Book" charset="0"/>
              <a:cs typeface="Franklin Gothic Book" charset="0"/>
            </a:endParaRPr>
          </a:p>
        </p:txBody>
      </p:sp>
    </p:spTree>
    <p:extLst>
      <p:ext uri="{BB962C8B-B14F-4D97-AF65-F5344CB8AC3E}">
        <p14:creationId xmlns:p14="http://schemas.microsoft.com/office/powerpoint/2010/main" val="3231235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Nutrili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7E428A-CBBE-EA4E-9014-D7A7B098E263}"/>
              </a:ext>
            </a:extLst>
          </p:cNvPr>
          <p:cNvSpPr>
            <a:spLocks/>
          </p:cNvSpPr>
          <p:nvPr userDrawn="1"/>
        </p:nvSpPr>
        <p:spPr bwMode="auto">
          <a:xfrm>
            <a:off x="0" y="0"/>
            <a:ext cx="12192000" cy="6858000"/>
          </a:xfrm>
          <a:prstGeom prst="rect">
            <a:avLst/>
          </a:prstGeom>
          <a:solidFill>
            <a:srgbClr val="00994E"/>
          </a:solidFill>
          <a:ln w="9525" cap="flat" cmpd="sng" algn="ctr">
            <a:noFill/>
            <a:prstDash val="solid"/>
            <a:round/>
            <a:headEnd type="none" w="med" len="med"/>
            <a:tailEnd type="none" w="med" len="med"/>
          </a:ln>
          <a:effectLst/>
        </p:spPr>
        <p:txBody>
          <a:bodyPr vert="horz" wrap="square" lIns="162560" tIns="81280" rIns="162560" bIns="81280" numCol="1" rtlCol="0" anchor="t" anchorCtr="0" compatLnSpc="1">
            <a:prstTxWarp prst="textNoShape">
              <a:avLst/>
            </a:prstTxWarp>
          </a:bodyPr>
          <a:lstStyle/>
          <a:p>
            <a:pPr marL="0" marR="0" indent="0" algn="l" defTabSz="1625519" rtl="0" eaLnBrk="0" fontAlgn="base" latinLnBrk="0" hangingPunct="0">
              <a:lnSpc>
                <a:spcPct val="100000"/>
              </a:lnSpc>
              <a:spcBef>
                <a:spcPct val="0"/>
              </a:spcBef>
              <a:spcAft>
                <a:spcPct val="0"/>
              </a:spcAft>
              <a:buClrTx/>
              <a:buSzTx/>
              <a:buFontTx/>
              <a:buNone/>
              <a:tabLst/>
            </a:pPr>
            <a:endParaRPr kumimoji="0" lang="en-US" sz="4267" b="0" i="0" u="none" strike="noStrike" cap="none" normalizeH="0" baseline="0">
              <a:ln>
                <a:noFill/>
              </a:ln>
              <a:solidFill>
                <a:srgbClr val="26A146"/>
              </a:solidFill>
              <a:effectLst/>
              <a:latin typeface="Franklin Gothic Book" charset="0"/>
              <a:ea typeface="Franklin Gothic Book" charset="0"/>
              <a:cs typeface="Franklin Gothic Book" charset="0"/>
            </a:endParaRPr>
          </a:p>
        </p:txBody>
      </p:sp>
      <p:sp>
        <p:nvSpPr>
          <p:cNvPr id="2" name="Title 1">
            <a:extLst>
              <a:ext uri="{FF2B5EF4-FFF2-40B4-BE49-F238E27FC236}">
                <a16:creationId xmlns:a16="http://schemas.microsoft.com/office/drawing/2014/main" id="{B7218631-0B19-4DB1-BF89-21D671E93E11}"/>
              </a:ext>
            </a:extLst>
          </p:cNvPr>
          <p:cNvSpPr>
            <a:spLocks noGrp="1"/>
          </p:cNvSpPr>
          <p:nvPr>
            <p:ph type="title"/>
          </p:nvPr>
        </p:nvSpPr>
        <p:spPr>
          <a:xfrm>
            <a:off x="507998" y="196553"/>
            <a:ext cx="11176007" cy="1196411"/>
          </a:xfrm>
          <a:prstGeom prst="rect">
            <a:avLst/>
          </a:prstGeom>
        </p:spPr>
        <p:txBody>
          <a:bodyPr/>
          <a:lstStyle>
            <a:lvl1pPr algn="l">
              <a:defRPr sz="4000">
                <a:solidFill>
                  <a:schemeClr val="bg1"/>
                </a:solidFill>
                <a:latin typeface="Franklin Gothic Demi" panose="020B0703020102020204" pitchFamily="34" charset="0"/>
              </a:defRPr>
            </a:lvl1pPr>
          </a:lstStyle>
          <a:p>
            <a:r>
              <a:rPr lang="en-US" dirty="0"/>
              <a:t>Click to edit Master title style</a:t>
            </a:r>
          </a:p>
        </p:txBody>
      </p:sp>
      <p:sp>
        <p:nvSpPr>
          <p:cNvPr id="3" name="Footer Placeholder 2">
            <a:extLst>
              <a:ext uri="{FF2B5EF4-FFF2-40B4-BE49-F238E27FC236}">
                <a16:creationId xmlns:a16="http://schemas.microsoft.com/office/drawing/2014/main" id="{2B0E7432-E856-1649-B28F-97EDC5571AF1}"/>
              </a:ext>
            </a:extLst>
          </p:cNvPr>
          <p:cNvSpPr>
            <a:spLocks noGrp="1"/>
          </p:cNvSpPr>
          <p:nvPr>
            <p:ph type="ftr" sz="quarter" idx="10"/>
          </p:nvPr>
        </p:nvSpPr>
        <p:spPr/>
        <p:txBody>
          <a:bodyPr/>
          <a:lstStyle>
            <a:lvl1pPr>
              <a:defRPr>
                <a:solidFill>
                  <a:schemeClr val="bg1"/>
                </a:solidFill>
              </a:defRPr>
            </a:lvl1pPr>
          </a:lstStyle>
          <a:p>
            <a:pPr>
              <a:lnSpc>
                <a:spcPct val="110000"/>
              </a:lnSpc>
              <a:defRPr/>
            </a:pPr>
            <a:r>
              <a:rPr lang="en-US" sz="933">
                <a:ea typeface="Franklin Gothic Book" charset="0"/>
                <a:cs typeface="Franklin Gothic Book" charset="0"/>
              </a:rPr>
              <a:t>©2018 Alticor Inc. All rights reserved. For IBO use only. Not to be used with prospects. Use website or catalog for current pricing.</a:t>
            </a:r>
            <a:endParaRPr lang="en-US" sz="933" dirty="0">
              <a:ea typeface="Franklin Gothic Book" charset="0"/>
              <a:cs typeface="Franklin Gothic Book" charset="0"/>
            </a:endParaRPr>
          </a:p>
        </p:txBody>
      </p:sp>
    </p:spTree>
    <p:extLst>
      <p:ext uri="{BB962C8B-B14F-4D97-AF65-F5344CB8AC3E}">
        <p14:creationId xmlns:p14="http://schemas.microsoft.com/office/powerpoint/2010/main" val="797925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6/5/2019</a:t>
            </a:fld>
            <a:endParaRPr lang="en-US" dirty="0"/>
          </a:p>
        </p:txBody>
      </p:sp>
      <p:sp>
        <p:nvSpPr>
          <p:cNvPr id="5" name="Footer Placeholder 4"/>
          <p:cNvSpPr>
            <a:spLocks noGrp="1"/>
          </p:cNvSpPr>
          <p:nvPr>
            <p:ph type="ftr" sz="quarter" idx="11"/>
          </p:nvPr>
        </p:nvSpPr>
        <p:spPr/>
        <p:txBody>
          <a:bodyPr/>
          <a:lstStyle/>
          <a:p>
            <a:pPr>
              <a:lnSpc>
                <a:spcPct val="110000"/>
              </a:lnSpc>
              <a:defRPr/>
            </a:pPr>
            <a:r>
              <a:rPr lang="en-US" sz="933">
                <a:ea typeface="Franklin Gothic Book" charset="0"/>
                <a:cs typeface="Franklin Gothic Book" charset="0"/>
              </a:rPr>
              <a:t>©2018 Alticor Inc. All rights reserved. For IBO use only. Not to be used with prospects. Use website or catalog for current pricing.</a:t>
            </a:r>
            <a:endParaRPr lang="en-US" sz="933" dirty="0">
              <a:ea typeface="Franklin Gothic Book" charset="0"/>
              <a:cs typeface="Franklin Gothic Book" charset="0"/>
            </a:endParaRP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65089871"/>
      </p:ext>
    </p:extLst>
  </p:cSld>
  <p:clrMapOvr>
    <a:masterClrMapping/>
  </p:clrMapOvr>
  <p:hf sldNum="0"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deo Slide Artistr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E7F16CA-D229-F44A-AC76-5E720DA8C911}"/>
              </a:ext>
            </a:extLst>
          </p:cNvPr>
          <p:cNvSpPr>
            <a:spLocks/>
          </p:cNvSpPr>
          <p:nvPr userDrawn="1"/>
        </p:nvSpPr>
        <p:spPr bwMode="auto">
          <a:xfrm>
            <a:off x="0" y="0"/>
            <a:ext cx="12192000" cy="6858000"/>
          </a:xfrm>
          <a:prstGeom prst="rect">
            <a:avLst/>
          </a:prstGeom>
          <a:solidFill>
            <a:srgbClr val="A99376"/>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4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bg1"/>
              </a:solidFill>
              <a:effectLst/>
              <a:latin typeface="Franklin Gothic Book" charset="0"/>
              <a:ea typeface="Franklin Gothic Book" charset="0"/>
              <a:cs typeface="Franklin Gothic Book" charset="0"/>
            </a:endParaRPr>
          </a:p>
        </p:txBody>
      </p:sp>
      <p:sp>
        <p:nvSpPr>
          <p:cNvPr id="2" name="Footer Placeholder 1">
            <a:extLst>
              <a:ext uri="{FF2B5EF4-FFF2-40B4-BE49-F238E27FC236}">
                <a16:creationId xmlns:a16="http://schemas.microsoft.com/office/drawing/2014/main" id="{2D37B6BF-A7FE-F946-8343-2847F7BD6397}"/>
              </a:ext>
            </a:extLst>
          </p:cNvPr>
          <p:cNvSpPr>
            <a:spLocks noGrp="1"/>
          </p:cNvSpPr>
          <p:nvPr>
            <p:ph type="ftr" sz="quarter" idx="10"/>
          </p:nvPr>
        </p:nvSpPr>
        <p:spPr/>
        <p:txBody>
          <a:bodyPr/>
          <a:lstStyle>
            <a:lvl1pPr>
              <a:defRPr>
                <a:solidFill>
                  <a:schemeClr val="bg1"/>
                </a:solidFill>
              </a:defRPr>
            </a:lvl1pPr>
          </a:lstStyle>
          <a:p>
            <a:pPr>
              <a:lnSpc>
                <a:spcPct val="110000"/>
              </a:lnSpc>
              <a:defRPr/>
            </a:pPr>
            <a:r>
              <a:rPr lang="en-US" sz="933">
                <a:ea typeface="Franklin Gothic Book" charset="0"/>
                <a:cs typeface="Franklin Gothic Book" charset="0"/>
              </a:rPr>
              <a:t>©2018 Alticor Inc. All rights reserved. For IBO use only. Not to be used with prospects. Use website or catalog for current pricing.</a:t>
            </a:r>
            <a:endParaRPr lang="en-US" sz="933" dirty="0">
              <a:ea typeface="Franklin Gothic Book" charset="0"/>
              <a:cs typeface="Franklin Gothic Book" charset="0"/>
            </a:endParaRPr>
          </a:p>
        </p:txBody>
      </p:sp>
    </p:spTree>
    <p:extLst>
      <p:ext uri="{BB962C8B-B14F-4D97-AF65-F5344CB8AC3E}">
        <p14:creationId xmlns:p14="http://schemas.microsoft.com/office/powerpoint/2010/main" val="27096967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Video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A3D590-A69B-824F-A92E-72081D1A0391}"/>
              </a:ext>
            </a:extLst>
          </p:cNvPr>
          <p:cNvSpPr>
            <a:spLocks/>
          </p:cNvSpPr>
          <p:nvPr userDrawn="1"/>
        </p:nvSpPr>
        <p:spPr bwMode="auto">
          <a:xfrm>
            <a:off x="0" y="0"/>
            <a:ext cx="12192000" cy="6858000"/>
          </a:xfrm>
          <a:prstGeom prst="rect">
            <a:avLst/>
          </a:prstGeom>
          <a:solidFill>
            <a:srgbClr val="00994E"/>
          </a:solidFill>
          <a:ln w="9525" cap="flat" cmpd="sng" algn="ctr">
            <a:noFill/>
            <a:prstDash val="solid"/>
            <a:round/>
            <a:headEnd type="none" w="med" len="med"/>
            <a:tailEnd type="none" w="med" len="med"/>
          </a:ln>
          <a:effectLst/>
        </p:spPr>
        <p:txBody>
          <a:bodyPr vert="horz" wrap="square" lIns="162560" tIns="81280" rIns="162560" bIns="81280" numCol="1" rtlCol="0" anchor="t" anchorCtr="0" compatLnSpc="1">
            <a:prstTxWarp prst="textNoShape">
              <a:avLst/>
            </a:prstTxWarp>
          </a:bodyPr>
          <a:lstStyle/>
          <a:p>
            <a:pPr marL="0" marR="0" indent="0" algn="l" defTabSz="1625519" rtl="0" eaLnBrk="0" fontAlgn="base" latinLnBrk="0" hangingPunct="0">
              <a:lnSpc>
                <a:spcPct val="100000"/>
              </a:lnSpc>
              <a:spcBef>
                <a:spcPct val="0"/>
              </a:spcBef>
              <a:spcAft>
                <a:spcPct val="0"/>
              </a:spcAft>
              <a:buClrTx/>
              <a:buSzTx/>
              <a:buFontTx/>
              <a:buNone/>
              <a:tabLst/>
            </a:pPr>
            <a:endParaRPr kumimoji="0" lang="en-US" sz="4267" b="0" i="0" u="none" strike="noStrike" cap="none" normalizeH="0" baseline="0">
              <a:ln>
                <a:noFill/>
              </a:ln>
              <a:solidFill>
                <a:srgbClr val="26A146"/>
              </a:solidFill>
              <a:effectLst/>
              <a:latin typeface="Franklin Gothic Book" charset="0"/>
              <a:ea typeface="Franklin Gothic Book" charset="0"/>
              <a:cs typeface="Franklin Gothic Book" charset="0"/>
            </a:endParaRPr>
          </a:p>
        </p:txBody>
      </p:sp>
      <p:sp>
        <p:nvSpPr>
          <p:cNvPr id="2" name="Footer Placeholder 1">
            <a:extLst>
              <a:ext uri="{FF2B5EF4-FFF2-40B4-BE49-F238E27FC236}">
                <a16:creationId xmlns:a16="http://schemas.microsoft.com/office/drawing/2014/main" id="{2D37B6BF-A7FE-F946-8343-2847F7BD6397}"/>
              </a:ext>
            </a:extLst>
          </p:cNvPr>
          <p:cNvSpPr>
            <a:spLocks noGrp="1"/>
          </p:cNvSpPr>
          <p:nvPr>
            <p:ph type="ftr" sz="quarter" idx="10"/>
          </p:nvPr>
        </p:nvSpPr>
        <p:spPr/>
        <p:txBody>
          <a:bodyPr/>
          <a:lstStyle>
            <a:lvl1pPr>
              <a:defRPr>
                <a:solidFill>
                  <a:schemeClr val="bg1"/>
                </a:solidFill>
              </a:defRPr>
            </a:lvl1pPr>
          </a:lstStyle>
          <a:p>
            <a:pPr>
              <a:lnSpc>
                <a:spcPct val="110000"/>
              </a:lnSpc>
              <a:defRPr/>
            </a:pPr>
            <a:r>
              <a:rPr lang="en-US" sz="933">
                <a:ea typeface="Franklin Gothic Book" charset="0"/>
                <a:cs typeface="Franklin Gothic Book" charset="0"/>
              </a:rPr>
              <a:t>©2018 Alticor Inc. All rights reserved. For IBO use only. Not to be used with prospects. Use website or catalog for current pricing.</a:t>
            </a:r>
            <a:endParaRPr lang="en-US" sz="933" dirty="0">
              <a:ea typeface="Franklin Gothic Book" charset="0"/>
              <a:cs typeface="Franklin Gothic Book" charset="0"/>
            </a:endParaRPr>
          </a:p>
        </p:txBody>
      </p:sp>
    </p:spTree>
    <p:extLst>
      <p:ext uri="{BB962C8B-B14F-4D97-AF65-F5344CB8AC3E}">
        <p14:creationId xmlns:p14="http://schemas.microsoft.com/office/powerpoint/2010/main" val="37461020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ideo Debrief Artistry">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58CC0BF-B82A-984C-B299-6149F70EE3F0}"/>
              </a:ext>
            </a:extLst>
          </p:cNvPr>
          <p:cNvSpPr>
            <a:spLocks/>
          </p:cNvSpPr>
          <p:nvPr userDrawn="1"/>
        </p:nvSpPr>
        <p:spPr bwMode="auto">
          <a:xfrm>
            <a:off x="0" y="0"/>
            <a:ext cx="12192000" cy="6858000"/>
          </a:xfrm>
          <a:prstGeom prst="rect">
            <a:avLst/>
          </a:prstGeom>
          <a:solidFill>
            <a:srgbClr val="A99376"/>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4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bg1"/>
              </a:solidFill>
              <a:effectLst/>
              <a:latin typeface="Franklin Gothic Book" charset="0"/>
              <a:ea typeface="Franklin Gothic Book" charset="0"/>
              <a:cs typeface="Franklin Gothic Book" charset="0"/>
            </a:endParaRPr>
          </a:p>
        </p:txBody>
      </p:sp>
      <p:sp>
        <p:nvSpPr>
          <p:cNvPr id="2" name="Footer Placeholder 1">
            <a:extLst>
              <a:ext uri="{FF2B5EF4-FFF2-40B4-BE49-F238E27FC236}">
                <a16:creationId xmlns:a16="http://schemas.microsoft.com/office/drawing/2014/main" id="{A4FC7A34-1FE5-7645-97ED-AE1C282B69CC}"/>
              </a:ext>
            </a:extLst>
          </p:cNvPr>
          <p:cNvSpPr>
            <a:spLocks noGrp="1"/>
          </p:cNvSpPr>
          <p:nvPr>
            <p:ph type="ftr" sz="quarter" idx="10"/>
          </p:nvPr>
        </p:nvSpPr>
        <p:spPr/>
        <p:txBody>
          <a:bodyPr/>
          <a:lstStyle>
            <a:lvl1pPr>
              <a:defRPr>
                <a:solidFill>
                  <a:schemeClr val="bg1"/>
                </a:solidFill>
              </a:defRPr>
            </a:lvl1pPr>
          </a:lstStyle>
          <a:p>
            <a:pPr>
              <a:lnSpc>
                <a:spcPct val="110000"/>
              </a:lnSpc>
              <a:defRPr/>
            </a:pPr>
            <a:r>
              <a:rPr lang="en-US" sz="933">
                <a:ea typeface="Franklin Gothic Book" charset="0"/>
                <a:cs typeface="Franklin Gothic Book" charset="0"/>
              </a:rPr>
              <a:t>©2018 Alticor Inc. All rights reserved. For IBO use only. Not to be used with prospects. Use website or catalog for current pricing.</a:t>
            </a:r>
            <a:endParaRPr lang="en-US" sz="933" dirty="0">
              <a:ea typeface="Franklin Gothic Book" charset="0"/>
              <a:cs typeface="Franklin Gothic Book" charset="0"/>
            </a:endParaRPr>
          </a:p>
        </p:txBody>
      </p:sp>
      <p:pic>
        <p:nvPicPr>
          <p:cNvPr id="12" name="Picture 11">
            <a:extLst>
              <a:ext uri="{FF2B5EF4-FFF2-40B4-BE49-F238E27FC236}">
                <a16:creationId xmlns:a16="http://schemas.microsoft.com/office/drawing/2014/main" id="{6D608182-6A30-374E-B481-8C56A8B15F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16537" y="1033272"/>
            <a:ext cx="4946735" cy="4791456"/>
          </a:xfrm>
          <a:prstGeom prst="rect">
            <a:avLst/>
          </a:prstGeom>
        </p:spPr>
      </p:pic>
    </p:spTree>
    <p:extLst>
      <p:ext uri="{BB962C8B-B14F-4D97-AF65-F5344CB8AC3E}">
        <p14:creationId xmlns:p14="http://schemas.microsoft.com/office/powerpoint/2010/main" val="10147186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ideo Debrief Nutrilit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68A8A46-1FC8-1647-ADFF-E26DDBA15746}"/>
              </a:ext>
            </a:extLst>
          </p:cNvPr>
          <p:cNvSpPr>
            <a:spLocks/>
          </p:cNvSpPr>
          <p:nvPr userDrawn="1"/>
        </p:nvSpPr>
        <p:spPr bwMode="auto">
          <a:xfrm>
            <a:off x="0" y="0"/>
            <a:ext cx="12192000" cy="6858000"/>
          </a:xfrm>
          <a:prstGeom prst="rect">
            <a:avLst/>
          </a:prstGeom>
          <a:solidFill>
            <a:srgbClr val="00994E"/>
          </a:solidFill>
          <a:ln w="9525" cap="flat" cmpd="sng" algn="ctr">
            <a:noFill/>
            <a:prstDash val="solid"/>
            <a:round/>
            <a:headEnd type="none" w="med" len="med"/>
            <a:tailEnd type="none" w="med" len="med"/>
          </a:ln>
          <a:effectLst/>
        </p:spPr>
        <p:txBody>
          <a:bodyPr vert="horz" wrap="square" lIns="162560" tIns="81280" rIns="162560" bIns="81280" numCol="1" rtlCol="0" anchor="t" anchorCtr="0" compatLnSpc="1">
            <a:prstTxWarp prst="textNoShape">
              <a:avLst/>
            </a:prstTxWarp>
          </a:bodyPr>
          <a:lstStyle/>
          <a:p>
            <a:pPr marL="0" marR="0" indent="0" algn="l" defTabSz="1625519" rtl="0" eaLnBrk="0" fontAlgn="base" latinLnBrk="0" hangingPunct="0">
              <a:lnSpc>
                <a:spcPct val="100000"/>
              </a:lnSpc>
              <a:spcBef>
                <a:spcPct val="0"/>
              </a:spcBef>
              <a:spcAft>
                <a:spcPct val="0"/>
              </a:spcAft>
              <a:buClrTx/>
              <a:buSzTx/>
              <a:buFontTx/>
              <a:buNone/>
              <a:tabLst/>
            </a:pPr>
            <a:endParaRPr kumimoji="0" lang="en-US" sz="4267" b="0" i="0" u="none" strike="noStrike" cap="none" normalizeH="0" baseline="0">
              <a:ln>
                <a:noFill/>
              </a:ln>
              <a:solidFill>
                <a:srgbClr val="26A146"/>
              </a:solidFill>
              <a:effectLst/>
              <a:latin typeface="Franklin Gothic Book" charset="0"/>
              <a:ea typeface="Franklin Gothic Book" charset="0"/>
              <a:cs typeface="Franklin Gothic Book" charset="0"/>
            </a:endParaRPr>
          </a:p>
        </p:txBody>
      </p:sp>
      <p:sp>
        <p:nvSpPr>
          <p:cNvPr id="2" name="Footer Placeholder 1">
            <a:extLst>
              <a:ext uri="{FF2B5EF4-FFF2-40B4-BE49-F238E27FC236}">
                <a16:creationId xmlns:a16="http://schemas.microsoft.com/office/drawing/2014/main" id="{A4FC7A34-1FE5-7645-97ED-AE1C282B69CC}"/>
              </a:ext>
            </a:extLst>
          </p:cNvPr>
          <p:cNvSpPr>
            <a:spLocks noGrp="1"/>
          </p:cNvSpPr>
          <p:nvPr>
            <p:ph type="ftr" sz="quarter" idx="10"/>
          </p:nvPr>
        </p:nvSpPr>
        <p:spPr/>
        <p:txBody>
          <a:bodyPr/>
          <a:lstStyle>
            <a:lvl1pPr>
              <a:defRPr>
                <a:solidFill>
                  <a:schemeClr val="bg1"/>
                </a:solidFill>
              </a:defRPr>
            </a:lvl1pPr>
          </a:lstStyle>
          <a:p>
            <a:pPr>
              <a:lnSpc>
                <a:spcPct val="110000"/>
              </a:lnSpc>
              <a:defRPr/>
            </a:pPr>
            <a:r>
              <a:rPr lang="en-US" sz="933">
                <a:ea typeface="Franklin Gothic Book" charset="0"/>
                <a:cs typeface="Franklin Gothic Book" charset="0"/>
              </a:rPr>
              <a:t>©2018 Alticor Inc. All rights reserved. For IBO use only. Not to be used with prospects. Use website or catalog for current pricing.</a:t>
            </a:r>
            <a:endParaRPr lang="en-US" sz="933" dirty="0">
              <a:ea typeface="Franklin Gothic Book" charset="0"/>
              <a:cs typeface="Franklin Gothic Book" charset="0"/>
            </a:endParaRPr>
          </a:p>
        </p:txBody>
      </p:sp>
      <p:pic>
        <p:nvPicPr>
          <p:cNvPr id="12" name="Picture 11">
            <a:extLst>
              <a:ext uri="{FF2B5EF4-FFF2-40B4-BE49-F238E27FC236}">
                <a16:creationId xmlns:a16="http://schemas.microsoft.com/office/drawing/2014/main" id="{513FFC35-276D-2B46-B43F-4ED4D01345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16536" y="1033272"/>
            <a:ext cx="4946736" cy="4791456"/>
          </a:xfrm>
          <a:prstGeom prst="rect">
            <a:avLst/>
          </a:prstGeom>
        </p:spPr>
      </p:pic>
    </p:spTree>
    <p:extLst>
      <p:ext uri="{BB962C8B-B14F-4D97-AF65-F5344CB8AC3E}">
        <p14:creationId xmlns:p14="http://schemas.microsoft.com/office/powerpoint/2010/main" val="7768704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lide 1">
    <p:spTree>
      <p:nvGrpSpPr>
        <p:cNvPr id="1" name=""/>
        <p:cNvGrpSpPr/>
        <p:nvPr/>
      </p:nvGrpSpPr>
      <p:grpSpPr>
        <a:xfrm>
          <a:off x="0" y="0"/>
          <a:ext cx="0" cy="0"/>
          <a:chOff x="0" y="0"/>
          <a:chExt cx="0" cy="0"/>
        </a:xfrm>
      </p:grpSpPr>
      <p:sp>
        <p:nvSpPr>
          <p:cNvPr id="4" name="Rectangle 3"/>
          <p:cNvSpPr>
            <a:spLocks noChangeAspect="1"/>
          </p:cNvSpPr>
          <p:nvPr userDrawn="1"/>
        </p:nvSpPr>
        <p:spPr bwMode="auto">
          <a:xfrm>
            <a:off x="-1" y="0"/>
            <a:ext cx="12192001" cy="6858000"/>
          </a:xfrm>
          <a:prstGeom prst="rect">
            <a:avLst/>
          </a:prstGeom>
          <a:solidFill>
            <a:srgbClr val="741872"/>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1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Franklin Gothic Book" panose="020B0503020102020204" pitchFamily="34" charset="0"/>
              <a:ea typeface="Franklin Gothic Book"/>
              <a:cs typeface="Franklin Gothic Book"/>
            </a:endParaRPr>
          </a:p>
        </p:txBody>
      </p:sp>
      <p:grpSp>
        <p:nvGrpSpPr>
          <p:cNvPr id="9" name="Group 8"/>
          <p:cNvGrpSpPr/>
          <p:nvPr userDrawn="1"/>
        </p:nvGrpSpPr>
        <p:grpSpPr>
          <a:xfrm>
            <a:off x="-1" y="6111433"/>
            <a:ext cx="507999" cy="746568"/>
            <a:chOff x="8619741" y="201093"/>
            <a:chExt cx="524255" cy="770457"/>
          </a:xfrm>
        </p:grpSpPr>
        <p:sp>
          <p:nvSpPr>
            <p:cNvPr id="10" name="Rectangle 9"/>
            <p:cNvSpPr/>
            <p:nvPr/>
          </p:nvSpPr>
          <p:spPr bwMode="auto">
            <a:xfrm>
              <a:off x="8619744" y="201093"/>
              <a:ext cx="265476" cy="265476"/>
            </a:xfrm>
            <a:prstGeom prst="rect">
              <a:avLst/>
            </a:prstGeom>
            <a:solidFill>
              <a:srgbClr val="B8B22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21911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Franklin Gothic Book" panose="020B0503020102020204" pitchFamily="34" charset="0"/>
                <a:ea typeface="Franklin Gothic Book"/>
                <a:cs typeface="Franklin Gothic Book"/>
              </a:endParaRPr>
            </a:p>
          </p:txBody>
        </p:sp>
        <p:sp>
          <p:nvSpPr>
            <p:cNvPr id="14" name="Rectangle 13"/>
            <p:cNvSpPr>
              <a:spLocks noChangeAspect="1"/>
            </p:cNvSpPr>
            <p:nvPr/>
          </p:nvSpPr>
          <p:spPr bwMode="auto">
            <a:xfrm>
              <a:off x="8619741" y="464673"/>
              <a:ext cx="524255" cy="506877"/>
            </a:xfrm>
            <a:prstGeom prst="rect">
              <a:avLst/>
            </a:prstGeom>
            <a:solidFill>
              <a:srgbClr val="0090C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21911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Franklin Gothic Book" panose="020B0503020102020204" pitchFamily="34" charset="0"/>
                <a:ea typeface="Franklin Gothic Book"/>
                <a:cs typeface="Franklin Gothic Book"/>
              </a:endParaRPr>
            </a:p>
          </p:txBody>
        </p:sp>
      </p:grpSp>
      <p:grpSp>
        <p:nvGrpSpPr>
          <p:cNvPr id="15" name="Group 14"/>
          <p:cNvGrpSpPr/>
          <p:nvPr userDrawn="1"/>
        </p:nvGrpSpPr>
        <p:grpSpPr>
          <a:xfrm rot="10800000">
            <a:off x="11684003" y="0"/>
            <a:ext cx="507999" cy="746568"/>
            <a:chOff x="8619741" y="201093"/>
            <a:chExt cx="524255" cy="770457"/>
          </a:xfrm>
        </p:grpSpPr>
        <p:sp>
          <p:nvSpPr>
            <p:cNvPr id="16" name="Rectangle 15"/>
            <p:cNvSpPr/>
            <p:nvPr/>
          </p:nvSpPr>
          <p:spPr bwMode="auto">
            <a:xfrm>
              <a:off x="8619744" y="201093"/>
              <a:ext cx="265476" cy="265476"/>
            </a:xfrm>
            <a:prstGeom prst="rect">
              <a:avLst/>
            </a:prstGeom>
            <a:solidFill>
              <a:srgbClr val="B8B22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21911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Franklin Gothic Book" panose="020B0503020102020204" pitchFamily="34" charset="0"/>
                <a:ea typeface="Franklin Gothic Book"/>
                <a:cs typeface="Franklin Gothic Book"/>
              </a:endParaRPr>
            </a:p>
          </p:txBody>
        </p:sp>
        <p:sp>
          <p:nvSpPr>
            <p:cNvPr id="17" name="Rectangle 16"/>
            <p:cNvSpPr>
              <a:spLocks noChangeAspect="1"/>
            </p:cNvSpPr>
            <p:nvPr/>
          </p:nvSpPr>
          <p:spPr bwMode="auto">
            <a:xfrm>
              <a:off x="8619741" y="464673"/>
              <a:ext cx="524255" cy="506877"/>
            </a:xfrm>
            <a:prstGeom prst="rect">
              <a:avLst/>
            </a:prstGeom>
            <a:solidFill>
              <a:srgbClr val="0090C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21911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Franklin Gothic Book" panose="020B0503020102020204" pitchFamily="34" charset="0"/>
                <a:ea typeface="Franklin Gothic Book"/>
                <a:cs typeface="Franklin Gothic Book"/>
              </a:endParaRPr>
            </a:p>
          </p:txBody>
        </p:sp>
      </p:grpSp>
      <p:sp>
        <p:nvSpPr>
          <p:cNvPr id="12" name="Title 3">
            <a:extLst>
              <a:ext uri="{FF2B5EF4-FFF2-40B4-BE49-F238E27FC236}">
                <a16:creationId xmlns:a16="http://schemas.microsoft.com/office/drawing/2014/main" id="{2D07F1AD-3E38-4A61-AB25-4F3CC00A8439}"/>
              </a:ext>
            </a:extLst>
          </p:cNvPr>
          <p:cNvSpPr txBox="1">
            <a:spLocks/>
          </p:cNvSpPr>
          <p:nvPr userDrawn="1"/>
        </p:nvSpPr>
        <p:spPr>
          <a:xfrm>
            <a:off x="629851" y="746570"/>
            <a:ext cx="5439056" cy="547135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0" kern="1200">
                <a:solidFill>
                  <a:srgbClr val="FFFFFF"/>
                </a:solidFill>
                <a:latin typeface="Franklin Gothic Book" charset="0"/>
                <a:ea typeface="Franklin Gothic Book" charset="0"/>
                <a:cs typeface="Franklin Gothic Book" charset="0"/>
              </a:defRPr>
            </a:lvl1pPr>
          </a:lstStyle>
          <a:p>
            <a:r>
              <a:rPr lang="en-US" sz="4800">
                <a:solidFill>
                  <a:srgbClr val="B8B226"/>
                </a:solidFill>
                <a:latin typeface="Flood Std" charset="0"/>
                <a:ea typeface="Flood Std" charset="0"/>
                <a:cs typeface="Flood Std" charset="0"/>
              </a:rPr>
              <a:t>You’re missing the good stuff!</a:t>
            </a:r>
            <a:br>
              <a:rPr lang="en-US">
                <a:latin typeface="Flood Std" charset="0"/>
                <a:ea typeface="Flood Std" charset="0"/>
                <a:cs typeface="Flood Std" charset="0"/>
              </a:rPr>
            </a:br>
            <a:r>
              <a:rPr lang="en-US" sz="2400" kern="0"/>
              <a:t>On the </a:t>
            </a:r>
            <a:r>
              <a:rPr lang="en-US" sz="2400" kern="0">
                <a:latin typeface="Franklin Gothic Demi" charset="0"/>
                <a:ea typeface="Franklin Gothic Demi" charset="0"/>
                <a:cs typeface="Franklin Gothic Demi" charset="0"/>
              </a:rPr>
              <a:t>View</a:t>
            </a:r>
            <a:r>
              <a:rPr lang="en-US" sz="2400" kern="0"/>
              <a:t> menu, click </a:t>
            </a:r>
            <a:r>
              <a:rPr lang="en-US" sz="2400" kern="0">
                <a:latin typeface="Franklin Gothic Demi" charset="0"/>
                <a:ea typeface="Franklin Gothic Demi" charset="0"/>
                <a:cs typeface="Franklin Gothic Demi" charset="0"/>
              </a:rPr>
              <a:t>Notes Page</a:t>
            </a:r>
            <a:r>
              <a:rPr lang="en-US" sz="2400" kern="0"/>
              <a:t>.</a:t>
            </a:r>
            <a:br>
              <a:rPr lang="en-US" sz="2400"/>
            </a:br>
            <a:br>
              <a:rPr lang="en-US" sz="2400"/>
            </a:br>
            <a:r>
              <a:rPr lang="en-US" sz="1467"/>
              <a:t>This slide is hidden during the presentation.</a:t>
            </a:r>
            <a:endParaRPr lang="en-US" dirty="0"/>
          </a:p>
        </p:txBody>
      </p:sp>
      <p:pic>
        <p:nvPicPr>
          <p:cNvPr id="13" name="Picture Placeholder 11">
            <a:extLst>
              <a:ext uri="{FF2B5EF4-FFF2-40B4-BE49-F238E27FC236}">
                <a16:creationId xmlns:a16="http://schemas.microsoft.com/office/drawing/2014/main" id="{C86F756E-4216-4E3A-BE9F-5B74C73915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49036" y="755277"/>
            <a:ext cx="4234688" cy="5480185"/>
          </a:xfrm>
          <a:prstGeom prst="rect">
            <a:avLst/>
          </a:prstGeom>
        </p:spPr>
      </p:pic>
      <p:sp>
        <p:nvSpPr>
          <p:cNvPr id="27" name="Footer Placeholder 1">
            <a:extLst>
              <a:ext uri="{FF2B5EF4-FFF2-40B4-BE49-F238E27FC236}">
                <a16:creationId xmlns:a16="http://schemas.microsoft.com/office/drawing/2014/main" id="{1539AA07-3835-496E-B5C1-8DC3B36F6F66}"/>
              </a:ext>
            </a:extLst>
          </p:cNvPr>
          <p:cNvSpPr txBox="1">
            <a:spLocks/>
          </p:cNvSpPr>
          <p:nvPr userDrawn="1"/>
        </p:nvSpPr>
        <p:spPr>
          <a:xfrm>
            <a:off x="1108275" y="6474025"/>
            <a:ext cx="997545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10000"/>
              </a:lnSpc>
              <a:defRPr/>
            </a:pPr>
            <a:r>
              <a:rPr lang="en-US" sz="933" dirty="0">
                <a:latin typeface="Franklin Gothic Book" panose="020B0503020102020204" pitchFamily="34" charset="0"/>
                <a:ea typeface="Franklin Gothic Book" charset="0"/>
                <a:cs typeface="Franklin Gothic Book" charset="0"/>
              </a:rPr>
              <a:t>©2019 Alticor Inc. All rights reserved. For IBO use only. Not to be used with prospects. Use website or catalog for current pricing.</a:t>
            </a:r>
          </a:p>
        </p:txBody>
      </p:sp>
      <p:sp>
        <p:nvSpPr>
          <p:cNvPr id="28" name="Rectangle 27">
            <a:extLst>
              <a:ext uri="{FF2B5EF4-FFF2-40B4-BE49-F238E27FC236}">
                <a16:creationId xmlns:a16="http://schemas.microsoft.com/office/drawing/2014/main" id="{4B542DEA-F3AE-410A-90BD-31C89855E0D8}"/>
              </a:ext>
            </a:extLst>
          </p:cNvPr>
          <p:cNvSpPr/>
          <p:nvPr userDrawn="1"/>
        </p:nvSpPr>
        <p:spPr>
          <a:xfrm>
            <a:off x="-24536400" y="-13944600"/>
            <a:ext cx="61264800" cy="347472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85266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lide 2">
    <p:spTree>
      <p:nvGrpSpPr>
        <p:cNvPr id="1" name=""/>
        <p:cNvGrpSpPr/>
        <p:nvPr/>
      </p:nvGrpSpPr>
      <p:grpSpPr>
        <a:xfrm>
          <a:off x="0" y="0"/>
          <a:ext cx="0" cy="0"/>
          <a:chOff x="0" y="0"/>
          <a:chExt cx="0" cy="0"/>
        </a:xfrm>
      </p:grpSpPr>
      <p:sp>
        <p:nvSpPr>
          <p:cNvPr id="4" name="Rectangle 3"/>
          <p:cNvSpPr>
            <a:spLocks noChangeAspect="1"/>
          </p:cNvSpPr>
          <p:nvPr userDrawn="1"/>
        </p:nvSpPr>
        <p:spPr bwMode="auto">
          <a:xfrm>
            <a:off x="-1" y="0"/>
            <a:ext cx="12192001" cy="6858000"/>
          </a:xfrm>
          <a:prstGeom prst="rect">
            <a:avLst/>
          </a:prstGeom>
          <a:solidFill>
            <a:srgbClr val="741872"/>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1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Franklin Gothic Book" panose="020B0503020102020204" pitchFamily="34" charset="0"/>
              <a:ea typeface="Franklin Gothic Book"/>
              <a:cs typeface="Franklin Gothic Book"/>
            </a:endParaRPr>
          </a:p>
        </p:txBody>
      </p:sp>
      <p:grpSp>
        <p:nvGrpSpPr>
          <p:cNvPr id="9" name="Group 8"/>
          <p:cNvGrpSpPr/>
          <p:nvPr userDrawn="1"/>
        </p:nvGrpSpPr>
        <p:grpSpPr>
          <a:xfrm>
            <a:off x="-1" y="6111433"/>
            <a:ext cx="507999" cy="746568"/>
            <a:chOff x="8619741" y="201093"/>
            <a:chExt cx="524255" cy="770457"/>
          </a:xfrm>
        </p:grpSpPr>
        <p:sp>
          <p:nvSpPr>
            <p:cNvPr id="10" name="Rectangle 9"/>
            <p:cNvSpPr/>
            <p:nvPr/>
          </p:nvSpPr>
          <p:spPr bwMode="auto">
            <a:xfrm>
              <a:off x="8619744" y="201093"/>
              <a:ext cx="265476" cy="265476"/>
            </a:xfrm>
            <a:prstGeom prst="rect">
              <a:avLst/>
            </a:prstGeom>
            <a:solidFill>
              <a:srgbClr val="B8B22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21911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Franklin Gothic Book" panose="020B0503020102020204" pitchFamily="34" charset="0"/>
                <a:ea typeface="Franklin Gothic Book"/>
                <a:cs typeface="Franklin Gothic Book"/>
              </a:endParaRPr>
            </a:p>
          </p:txBody>
        </p:sp>
        <p:sp>
          <p:nvSpPr>
            <p:cNvPr id="14" name="Rectangle 13"/>
            <p:cNvSpPr>
              <a:spLocks noChangeAspect="1"/>
            </p:cNvSpPr>
            <p:nvPr/>
          </p:nvSpPr>
          <p:spPr bwMode="auto">
            <a:xfrm>
              <a:off x="8619741" y="464673"/>
              <a:ext cx="524255" cy="506877"/>
            </a:xfrm>
            <a:prstGeom prst="rect">
              <a:avLst/>
            </a:prstGeom>
            <a:solidFill>
              <a:srgbClr val="0090C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21911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Franklin Gothic Book" panose="020B0503020102020204" pitchFamily="34" charset="0"/>
                <a:ea typeface="Franklin Gothic Book"/>
                <a:cs typeface="Franklin Gothic Book"/>
              </a:endParaRPr>
            </a:p>
          </p:txBody>
        </p:sp>
      </p:grpSp>
      <p:grpSp>
        <p:nvGrpSpPr>
          <p:cNvPr id="15" name="Group 14"/>
          <p:cNvGrpSpPr/>
          <p:nvPr userDrawn="1"/>
        </p:nvGrpSpPr>
        <p:grpSpPr>
          <a:xfrm rot="10800000">
            <a:off x="11684003" y="0"/>
            <a:ext cx="507999" cy="746568"/>
            <a:chOff x="8619741" y="201093"/>
            <a:chExt cx="524255" cy="770457"/>
          </a:xfrm>
        </p:grpSpPr>
        <p:sp>
          <p:nvSpPr>
            <p:cNvPr id="16" name="Rectangle 15"/>
            <p:cNvSpPr/>
            <p:nvPr/>
          </p:nvSpPr>
          <p:spPr bwMode="auto">
            <a:xfrm>
              <a:off x="8619744" y="201093"/>
              <a:ext cx="265476" cy="265476"/>
            </a:xfrm>
            <a:prstGeom prst="rect">
              <a:avLst/>
            </a:prstGeom>
            <a:solidFill>
              <a:srgbClr val="B8B22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21911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Franklin Gothic Book" panose="020B0503020102020204" pitchFamily="34" charset="0"/>
                <a:ea typeface="Franklin Gothic Book"/>
                <a:cs typeface="Franklin Gothic Book"/>
              </a:endParaRPr>
            </a:p>
          </p:txBody>
        </p:sp>
        <p:sp>
          <p:nvSpPr>
            <p:cNvPr id="17" name="Rectangle 16"/>
            <p:cNvSpPr>
              <a:spLocks noChangeAspect="1"/>
            </p:cNvSpPr>
            <p:nvPr/>
          </p:nvSpPr>
          <p:spPr bwMode="auto">
            <a:xfrm>
              <a:off x="8619741" y="464673"/>
              <a:ext cx="524255" cy="506877"/>
            </a:xfrm>
            <a:prstGeom prst="rect">
              <a:avLst/>
            </a:prstGeom>
            <a:solidFill>
              <a:srgbClr val="0090C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21911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Franklin Gothic Book" panose="020B0503020102020204" pitchFamily="34" charset="0"/>
                <a:ea typeface="Franklin Gothic Book"/>
                <a:cs typeface="Franklin Gothic Book"/>
              </a:endParaRPr>
            </a:p>
          </p:txBody>
        </p:sp>
      </p:grpSp>
      <p:sp>
        <p:nvSpPr>
          <p:cNvPr id="12" name="Title 1">
            <a:extLst>
              <a:ext uri="{FF2B5EF4-FFF2-40B4-BE49-F238E27FC236}">
                <a16:creationId xmlns:a16="http://schemas.microsoft.com/office/drawing/2014/main" id="{4775A1C9-3C0D-460E-A6E3-87CB7D78B944}"/>
              </a:ext>
            </a:extLst>
          </p:cNvPr>
          <p:cNvSpPr txBox="1">
            <a:spLocks/>
          </p:cNvSpPr>
          <p:nvPr userDrawn="1"/>
        </p:nvSpPr>
        <p:spPr>
          <a:xfrm>
            <a:off x="629851" y="746570"/>
            <a:ext cx="5439056" cy="547135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0" kern="1200">
                <a:solidFill>
                  <a:srgbClr val="FFFFFF"/>
                </a:solidFill>
                <a:latin typeface="Franklin Gothic Book" charset="0"/>
                <a:ea typeface="Franklin Gothic Book" charset="0"/>
                <a:cs typeface="Franklin Gothic Book" charset="0"/>
              </a:defRPr>
            </a:lvl1pPr>
          </a:lstStyle>
          <a:p>
            <a:r>
              <a:rPr lang="en-US" sz="4800">
                <a:solidFill>
                  <a:srgbClr val="B8B226"/>
                </a:solidFill>
                <a:latin typeface="Flood Std" charset="0"/>
                <a:ea typeface="Flood Std" charset="0"/>
                <a:cs typeface="Flood Std" charset="0"/>
              </a:rPr>
              <a:t>You’re missing the good stuff!</a:t>
            </a:r>
            <a:br>
              <a:rPr lang="en-US">
                <a:latin typeface="Flood Std" charset="0"/>
                <a:ea typeface="Flood Std" charset="0"/>
                <a:cs typeface="Flood Std" charset="0"/>
              </a:rPr>
            </a:br>
            <a:r>
              <a:rPr lang="en-US" sz="2400" kern="0"/>
              <a:t>On the </a:t>
            </a:r>
            <a:r>
              <a:rPr lang="en-US" sz="2400" kern="0">
                <a:latin typeface="Franklin Gothic Demi" charset="0"/>
                <a:ea typeface="Franklin Gothic Demi" charset="0"/>
                <a:cs typeface="Franklin Gothic Demi" charset="0"/>
              </a:rPr>
              <a:t>View</a:t>
            </a:r>
            <a:r>
              <a:rPr lang="en-US" sz="2400" kern="0"/>
              <a:t> menu, click </a:t>
            </a:r>
            <a:r>
              <a:rPr lang="en-US" sz="2400" kern="0">
                <a:latin typeface="Franklin Gothic Demi" charset="0"/>
                <a:ea typeface="Franklin Gothic Demi" charset="0"/>
                <a:cs typeface="Franklin Gothic Demi" charset="0"/>
              </a:rPr>
              <a:t>Notes Page</a:t>
            </a:r>
            <a:r>
              <a:rPr lang="en-US" sz="2400" kern="0"/>
              <a:t>.</a:t>
            </a:r>
            <a:br>
              <a:rPr lang="en-US" sz="2400"/>
            </a:br>
            <a:br>
              <a:rPr lang="en-US" sz="2400"/>
            </a:br>
            <a:r>
              <a:rPr lang="en-US" sz="1467"/>
              <a:t>This slide is hidden during the presentation.</a:t>
            </a:r>
            <a:endParaRPr lang="en-US" dirty="0"/>
          </a:p>
        </p:txBody>
      </p:sp>
      <p:pic>
        <p:nvPicPr>
          <p:cNvPr id="13" name="Picture Placeholder 8">
            <a:extLst>
              <a:ext uri="{FF2B5EF4-FFF2-40B4-BE49-F238E27FC236}">
                <a16:creationId xmlns:a16="http://schemas.microsoft.com/office/drawing/2014/main" id="{A54CF115-1814-4076-A65B-CE5F2C2C9E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49036" y="755277"/>
            <a:ext cx="4234688" cy="5480185"/>
          </a:xfrm>
          <a:prstGeom prst="rect">
            <a:avLst/>
          </a:prstGeom>
        </p:spPr>
      </p:pic>
      <p:sp>
        <p:nvSpPr>
          <p:cNvPr id="20" name="Footer Placeholder 1">
            <a:extLst>
              <a:ext uri="{FF2B5EF4-FFF2-40B4-BE49-F238E27FC236}">
                <a16:creationId xmlns:a16="http://schemas.microsoft.com/office/drawing/2014/main" id="{B2EBE802-209E-4701-A23B-FA02DBB57CED}"/>
              </a:ext>
            </a:extLst>
          </p:cNvPr>
          <p:cNvSpPr txBox="1">
            <a:spLocks/>
          </p:cNvSpPr>
          <p:nvPr userDrawn="1"/>
        </p:nvSpPr>
        <p:spPr>
          <a:xfrm>
            <a:off x="1108275" y="6474025"/>
            <a:ext cx="997545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10000"/>
              </a:lnSpc>
              <a:defRPr/>
            </a:pPr>
            <a:r>
              <a:rPr lang="en-US" sz="933" dirty="0">
                <a:latin typeface="Franklin Gothic Book" panose="020B0503020102020204" pitchFamily="34" charset="0"/>
                <a:ea typeface="Franklin Gothic Book" charset="0"/>
                <a:cs typeface="Franklin Gothic Book" charset="0"/>
              </a:rPr>
              <a:t>©2019 Alticor Inc. All rights reserved. For IBO use only. Not to be used with prospects. Use website or catalog for current pricing.</a:t>
            </a:r>
          </a:p>
        </p:txBody>
      </p:sp>
      <p:sp>
        <p:nvSpPr>
          <p:cNvPr id="21" name="Rectangle 20">
            <a:extLst>
              <a:ext uri="{FF2B5EF4-FFF2-40B4-BE49-F238E27FC236}">
                <a16:creationId xmlns:a16="http://schemas.microsoft.com/office/drawing/2014/main" id="{1C175ED7-A25F-4F3A-9210-5A038B6A3E16}"/>
              </a:ext>
            </a:extLst>
          </p:cNvPr>
          <p:cNvSpPr/>
          <p:nvPr userDrawn="1"/>
        </p:nvSpPr>
        <p:spPr>
          <a:xfrm>
            <a:off x="-24536400" y="-13944600"/>
            <a:ext cx="61264800" cy="347472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99692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Slide 3">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B03C04A0-114C-4FCD-A79C-5A57E3C94785}"/>
              </a:ext>
            </a:extLst>
          </p:cNvPr>
          <p:cNvSpPr>
            <a:spLocks noGrp="1"/>
          </p:cNvSpPr>
          <p:nvPr>
            <p:ph type="ftr" sz="quarter" idx="11"/>
          </p:nvPr>
        </p:nvSpPr>
        <p:spPr>
          <a:xfrm>
            <a:off x="4038600" y="6356350"/>
            <a:ext cx="4114800" cy="365125"/>
          </a:xfrm>
        </p:spPr>
        <p:txBody>
          <a:bodyPr/>
          <a:lstStyle/>
          <a:p>
            <a:pPr>
              <a:lnSpc>
                <a:spcPct val="110000"/>
              </a:lnSpc>
              <a:defRPr/>
            </a:pPr>
            <a:r>
              <a:rPr lang="en-US" sz="933">
                <a:ea typeface="Franklin Gothic Book" charset="0"/>
                <a:cs typeface="Franklin Gothic Book" charset="0"/>
              </a:rPr>
              <a:t>©2018 Alticor Inc. All rights reserved. For IBO use only. Not to be used with prospects. Use website or catalog for current pricing.</a:t>
            </a:r>
            <a:endParaRPr lang="en-US" sz="933" dirty="0">
              <a:ea typeface="Franklin Gothic Book" charset="0"/>
              <a:cs typeface="Franklin Gothic Book" charset="0"/>
            </a:endParaRPr>
          </a:p>
        </p:txBody>
      </p:sp>
      <p:pic>
        <p:nvPicPr>
          <p:cNvPr id="6" name="Picture 5">
            <a:extLst>
              <a:ext uri="{FF2B5EF4-FFF2-40B4-BE49-F238E27FC236}">
                <a16:creationId xmlns:a16="http://schemas.microsoft.com/office/drawing/2014/main" id="{8B44B51B-946E-440B-879B-7C08AB93CE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BCBDC426-8840-4D78-93D1-554196ED200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376029" y="1578639"/>
            <a:ext cx="4170941" cy="1276076"/>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E93E0508-3A9C-424B-98C1-7A6E02593DE3}"/>
              </a:ext>
            </a:extLst>
          </p:cNvPr>
          <p:cNvSpPr txBox="1"/>
          <p:nvPr userDrawn="1"/>
        </p:nvSpPr>
        <p:spPr>
          <a:xfrm>
            <a:off x="6454913" y="2482816"/>
            <a:ext cx="6013174" cy="584775"/>
          </a:xfrm>
          <a:prstGeom prst="rect">
            <a:avLst/>
          </a:prstGeom>
          <a:noFill/>
        </p:spPr>
        <p:txBody>
          <a:bodyPr wrap="square" rtlCol="0">
            <a:spAutoFit/>
          </a:bodyPr>
          <a:lstStyle/>
          <a:p>
            <a:pPr algn="ctr"/>
            <a:r>
              <a:rPr lang="en-US" sz="3200" dirty="0">
                <a:solidFill>
                  <a:srgbClr val="8F8F8F"/>
                </a:solidFill>
                <a:latin typeface="Franklin Gothic Book" panose="020B0503020102020204" pitchFamily="34" charset="0"/>
              </a:rPr>
              <a:t>SIGNATURE SELECT MASKS</a:t>
            </a:r>
          </a:p>
        </p:txBody>
      </p:sp>
      <p:sp>
        <p:nvSpPr>
          <p:cNvPr id="9" name="Footer Placeholder 1">
            <a:extLst>
              <a:ext uri="{FF2B5EF4-FFF2-40B4-BE49-F238E27FC236}">
                <a16:creationId xmlns:a16="http://schemas.microsoft.com/office/drawing/2014/main" id="{5D706688-2452-48B8-956F-64927BD4F9C6}"/>
              </a:ext>
            </a:extLst>
          </p:cNvPr>
          <p:cNvSpPr txBox="1">
            <a:spLocks/>
          </p:cNvSpPr>
          <p:nvPr userDrawn="1"/>
        </p:nvSpPr>
        <p:spPr>
          <a:xfrm>
            <a:off x="1689463" y="6546703"/>
            <a:ext cx="8813074"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10000"/>
              </a:lnSpc>
              <a:defRPr/>
            </a:pPr>
            <a:r>
              <a:rPr lang="en-US" sz="933" dirty="0">
                <a:solidFill>
                  <a:schemeClr val="bg1"/>
                </a:solidFill>
                <a:latin typeface="Franklin Gothic Book" panose="020B0503020102020204" pitchFamily="34" charset="0"/>
                <a:ea typeface="Franklin Gothic Book" charset="0"/>
                <a:cs typeface="Franklin Gothic Book" charset="0"/>
              </a:rPr>
              <a:t>©2019 Alticor Inc. All rights reserved. For IBO use only. Not to be used with prospects. Use website or catalog for current pricing.</a:t>
            </a:r>
          </a:p>
        </p:txBody>
      </p:sp>
      <p:sp>
        <p:nvSpPr>
          <p:cNvPr id="10" name="Rectangle 9">
            <a:extLst>
              <a:ext uri="{FF2B5EF4-FFF2-40B4-BE49-F238E27FC236}">
                <a16:creationId xmlns:a16="http://schemas.microsoft.com/office/drawing/2014/main" id="{664C6BB4-3E7D-4259-9789-DD468D34B482}"/>
              </a:ext>
            </a:extLst>
          </p:cNvPr>
          <p:cNvSpPr/>
          <p:nvPr userDrawn="1"/>
        </p:nvSpPr>
        <p:spPr>
          <a:xfrm>
            <a:off x="-24536400" y="-13944600"/>
            <a:ext cx="61264800" cy="347472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11153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Slide 4">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105AFEF2-4A20-43E0-B5A2-76810C0FEB5E}"/>
              </a:ext>
            </a:extLst>
          </p:cNvPr>
          <p:cNvSpPr>
            <a:spLocks noGrp="1"/>
          </p:cNvSpPr>
          <p:nvPr>
            <p:ph type="ftr" sz="quarter" idx="11"/>
          </p:nvPr>
        </p:nvSpPr>
        <p:spPr>
          <a:xfrm>
            <a:off x="4038600" y="6356350"/>
            <a:ext cx="4114800" cy="365125"/>
          </a:xfrm>
        </p:spPr>
        <p:txBody>
          <a:bodyPr/>
          <a:lstStyle/>
          <a:p>
            <a:pPr>
              <a:lnSpc>
                <a:spcPct val="110000"/>
              </a:lnSpc>
              <a:defRPr/>
            </a:pPr>
            <a:r>
              <a:rPr lang="en-US" sz="933">
                <a:ea typeface="Franklin Gothic Book" charset="0"/>
                <a:cs typeface="Franklin Gothic Book" charset="0"/>
              </a:rPr>
              <a:t>©2018 Alticor Inc. All rights reserved. For IBO use only. Not to be used with prospects. Use website or catalog for current pricing.</a:t>
            </a:r>
            <a:endParaRPr lang="en-US" sz="933" dirty="0">
              <a:ea typeface="Franklin Gothic Book" charset="0"/>
              <a:cs typeface="Franklin Gothic Book" charset="0"/>
            </a:endParaRPr>
          </a:p>
        </p:txBody>
      </p:sp>
      <p:pic>
        <p:nvPicPr>
          <p:cNvPr id="6" name="Imagem 12">
            <a:extLst>
              <a:ext uri="{FF2B5EF4-FFF2-40B4-BE49-F238E27FC236}">
                <a16:creationId xmlns:a16="http://schemas.microsoft.com/office/drawing/2014/main" id="{BBADF48D-0044-4279-9648-9481C2335699}"/>
              </a:ext>
            </a:extLst>
          </p:cNvPr>
          <p:cNvPicPr>
            <a:picLocks noChangeAspect="1"/>
          </p:cNvPicPr>
          <p:nvPr userDrawn="1"/>
        </p:nvPicPr>
        <p:blipFill>
          <a:blip r:embed="rId2"/>
          <a:stretch>
            <a:fillRect/>
          </a:stretch>
        </p:blipFill>
        <p:spPr>
          <a:xfrm>
            <a:off x="1512" y="-8"/>
            <a:ext cx="12188976" cy="6858015"/>
          </a:xfrm>
          <a:prstGeom prst="rect">
            <a:avLst/>
          </a:prstGeom>
        </p:spPr>
      </p:pic>
      <p:grpSp>
        <p:nvGrpSpPr>
          <p:cNvPr id="7" name="Agrupar 2">
            <a:extLst>
              <a:ext uri="{FF2B5EF4-FFF2-40B4-BE49-F238E27FC236}">
                <a16:creationId xmlns:a16="http://schemas.microsoft.com/office/drawing/2014/main" id="{B7A56302-EF7E-45D7-A47A-70E554809D31}"/>
              </a:ext>
            </a:extLst>
          </p:cNvPr>
          <p:cNvGrpSpPr/>
          <p:nvPr userDrawn="1"/>
        </p:nvGrpSpPr>
        <p:grpSpPr>
          <a:xfrm>
            <a:off x="1712" y="106"/>
            <a:ext cx="12188579" cy="6857791"/>
            <a:chOff x="1524" y="0"/>
            <a:chExt cx="12188951" cy="6858000"/>
          </a:xfrm>
        </p:grpSpPr>
        <p:pic>
          <p:nvPicPr>
            <p:cNvPr id="8" name="Imagem 3">
              <a:extLst>
                <a:ext uri="{FF2B5EF4-FFF2-40B4-BE49-F238E27FC236}">
                  <a16:creationId xmlns:a16="http://schemas.microsoft.com/office/drawing/2014/main" id="{28AAF967-61BB-47B7-8DF6-6392355CD8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251694" cy="6858000"/>
            </a:xfrm>
            <a:prstGeom prst="rect">
              <a:avLst/>
            </a:prstGeom>
          </p:spPr>
        </p:pic>
        <p:pic>
          <p:nvPicPr>
            <p:cNvPr id="9" name="Imagem 4">
              <a:extLst>
                <a:ext uri="{FF2B5EF4-FFF2-40B4-BE49-F238E27FC236}">
                  <a16:creationId xmlns:a16="http://schemas.microsoft.com/office/drawing/2014/main" id="{061533FB-57FC-4B4B-83B1-6427F120903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830928" y="0"/>
              <a:ext cx="359547" cy="6858000"/>
            </a:xfrm>
            <a:prstGeom prst="rect">
              <a:avLst/>
            </a:prstGeom>
          </p:spPr>
        </p:pic>
        <p:pic>
          <p:nvPicPr>
            <p:cNvPr id="10" name="Imagem 5">
              <a:extLst>
                <a:ext uri="{FF2B5EF4-FFF2-40B4-BE49-F238E27FC236}">
                  <a16:creationId xmlns:a16="http://schemas.microsoft.com/office/drawing/2014/main" id="{CCAD2AF6-6F0C-4AC7-A7FD-836241F22F0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53218" y="6133514"/>
              <a:ext cx="11577697" cy="724485"/>
            </a:xfrm>
            <a:prstGeom prst="rect">
              <a:avLst/>
            </a:prstGeom>
          </p:spPr>
        </p:pic>
      </p:grpSp>
      <p:grpSp>
        <p:nvGrpSpPr>
          <p:cNvPr id="11" name="Agrupar 21">
            <a:extLst>
              <a:ext uri="{FF2B5EF4-FFF2-40B4-BE49-F238E27FC236}">
                <a16:creationId xmlns:a16="http://schemas.microsoft.com/office/drawing/2014/main" id="{BC390998-F917-4850-A345-7A42A7F66187}"/>
              </a:ext>
            </a:extLst>
          </p:cNvPr>
          <p:cNvGrpSpPr/>
          <p:nvPr userDrawn="1"/>
        </p:nvGrpSpPr>
        <p:grpSpPr>
          <a:xfrm>
            <a:off x="57180" y="3429000"/>
            <a:ext cx="12088507" cy="0"/>
            <a:chOff x="101600" y="3429000"/>
            <a:chExt cx="12088875" cy="0"/>
          </a:xfrm>
        </p:grpSpPr>
        <p:cxnSp>
          <p:nvCxnSpPr>
            <p:cNvPr id="12" name="Conector reto 14">
              <a:extLst>
                <a:ext uri="{FF2B5EF4-FFF2-40B4-BE49-F238E27FC236}">
                  <a16:creationId xmlns:a16="http://schemas.microsoft.com/office/drawing/2014/main" id="{0C9E7811-0173-42D9-B140-B5AE71FC7EE0}"/>
                </a:ext>
              </a:extLst>
            </p:cNvPr>
            <p:cNvCxnSpPr>
              <a:cxnSpLocks/>
            </p:cNvCxnSpPr>
            <p:nvPr/>
          </p:nvCxnSpPr>
          <p:spPr>
            <a:xfrm>
              <a:off x="101600" y="3429000"/>
              <a:ext cx="856343" cy="0"/>
            </a:xfrm>
            <a:prstGeom prst="line">
              <a:avLst/>
            </a:prstGeom>
            <a:ln w="19050" cap="rnd">
              <a:solidFill>
                <a:schemeClr val="bg1">
                  <a:lumMod val="50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13" name="Conector reto 17">
              <a:extLst>
                <a:ext uri="{FF2B5EF4-FFF2-40B4-BE49-F238E27FC236}">
                  <a16:creationId xmlns:a16="http://schemas.microsoft.com/office/drawing/2014/main" id="{88DE92DF-369C-4AA8-8D2A-7D6A85310432}"/>
                </a:ext>
              </a:extLst>
            </p:cNvPr>
            <p:cNvCxnSpPr>
              <a:cxnSpLocks/>
            </p:cNvCxnSpPr>
            <p:nvPr/>
          </p:nvCxnSpPr>
          <p:spPr>
            <a:xfrm>
              <a:off x="3904343" y="3429000"/>
              <a:ext cx="856343" cy="0"/>
            </a:xfrm>
            <a:prstGeom prst="line">
              <a:avLst/>
            </a:prstGeom>
            <a:ln w="19050" cap="rnd">
              <a:solidFill>
                <a:schemeClr val="bg1">
                  <a:lumMod val="50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14" name="Conector reto 18">
              <a:extLst>
                <a:ext uri="{FF2B5EF4-FFF2-40B4-BE49-F238E27FC236}">
                  <a16:creationId xmlns:a16="http://schemas.microsoft.com/office/drawing/2014/main" id="{603A5D6F-905A-4902-8FEA-7A5F14D438D8}"/>
                </a:ext>
              </a:extLst>
            </p:cNvPr>
            <p:cNvCxnSpPr>
              <a:cxnSpLocks/>
            </p:cNvCxnSpPr>
            <p:nvPr/>
          </p:nvCxnSpPr>
          <p:spPr>
            <a:xfrm>
              <a:off x="7692572" y="3429000"/>
              <a:ext cx="856343" cy="0"/>
            </a:xfrm>
            <a:prstGeom prst="line">
              <a:avLst/>
            </a:prstGeom>
            <a:ln w="19050" cap="rnd">
              <a:solidFill>
                <a:schemeClr val="bg1">
                  <a:lumMod val="50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15" name="Conector reto 19">
              <a:extLst>
                <a:ext uri="{FF2B5EF4-FFF2-40B4-BE49-F238E27FC236}">
                  <a16:creationId xmlns:a16="http://schemas.microsoft.com/office/drawing/2014/main" id="{EE496B81-A4FD-456D-B496-AC8A9FFA931F}"/>
                </a:ext>
              </a:extLst>
            </p:cNvPr>
            <p:cNvCxnSpPr>
              <a:cxnSpLocks/>
              <a:endCxn id="9" idx="3"/>
            </p:cNvCxnSpPr>
            <p:nvPr/>
          </p:nvCxnSpPr>
          <p:spPr>
            <a:xfrm>
              <a:off x="11582400" y="3429000"/>
              <a:ext cx="608075" cy="0"/>
            </a:xfrm>
            <a:prstGeom prst="line">
              <a:avLst/>
            </a:prstGeom>
            <a:ln w="34925" cap="rnd">
              <a:solidFill>
                <a:schemeClr val="bg1">
                  <a:lumMod val="50000"/>
                </a:schemeClr>
              </a:solidFill>
              <a:prstDash val="sysDot"/>
              <a:round/>
            </a:ln>
          </p:spPr>
          <p:style>
            <a:lnRef idx="1">
              <a:schemeClr val="accent1"/>
            </a:lnRef>
            <a:fillRef idx="0">
              <a:schemeClr val="accent1"/>
            </a:fillRef>
            <a:effectRef idx="0">
              <a:schemeClr val="accent1"/>
            </a:effectRef>
            <a:fontRef idx="minor">
              <a:schemeClr val="tx1"/>
            </a:fontRef>
          </p:style>
        </p:cxnSp>
      </p:grpSp>
      <p:pic>
        <p:nvPicPr>
          <p:cNvPr id="16" name="Picture 15">
            <a:extLst>
              <a:ext uri="{FF2B5EF4-FFF2-40B4-BE49-F238E27FC236}">
                <a16:creationId xmlns:a16="http://schemas.microsoft.com/office/drawing/2014/main" id="{E294F079-2C8F-4CEC-9462-D6078C6DB91B}"/>
              </a:ext>
            </a:extLst>
          </p:cNvPr>
          <p:cNvPicPr>
            <a:picLocks noChangeAspect="1"/>
          </p:cNvPicPr>
          <p:nvPr userDrawn="1"/>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059276" y="5416284"/>
            <a:ext cx="2322376" cy="613899"/>
          </a:xfrm>
          <a:prstGeom prst="rect">
            <a:avLst/>
          </a:prstGeom>
        </p:spPr>
      </p:pic>
      <p:pic>
        <p:nvPicPr>
          <p:cNvPr id="17" name="Picture 16">
            <a:extLst>
              <a:ext uri="{FF2B5EF4-FFF2-40B4-BE49-F238E27FC236}">
                <a16:creationId xmlns:a16="http://schemas.microsoft.com/office/drawing/2014/main" id="{B3D04697-8AFC-49CD-AFE9-3D58FE437FF2}"/>
              </a:ext>
            </a:extLst>
          </p:cNvPr>
          <p:cNvPicPr>
            <a:picLocks noChangeAspect="1"/>
          </p:cNvPicPr>
          <p:nvPr userDrawn="1"/>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2501" y="5416283"/>
            <a:ext cx="2317161" cy="598835"/>
          </a:xfrm>
          <a:prstGeom prst="rect">
            <a:avLst/>
          </a:prstGeom>
        </p:spPr>
      </p:pic>
      <p:pic>
        <p:nvPicPr>
          <p:cNvPr id="18" name="Picture 17">
            <a:extLst>
              <a:ext uri="{FF2B5EF4-FFF2-40B4-BE49-F238E27FC236}">
                <a16:creationId xmlns:a16="http://schemas.microsoft.com/office/drawing/2014/main" id="{906129FF-6E51-4798-8780-8F13A70C5497}"/>
              </a:ext>
            </a:extLst>
          </p:cNvPr>
          <p:cNvPicPr>
            <a:picLocks noChangeAspect="1"/>
          </p:cNvPicPr>
          <p:nvPr userDrawn="1"/>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34812" y="515194"/>
            <a:ext cx="2322376" cy="582143"/>
          </a:xfrm>
          <a:prstGeom prst="rect">
            <a:avLst/>
          </a:prstGeom>
        </p:spPr>
      </p:pic>
      <p:sp>
        <p:nvSpPr>
          <p:cNvPr id="19" name="Rectangle 18">
            <a:extLst>
              <a:ext uri="{FF2B5EF4-FFF2-40B4-BE49-F238E27FC236}">
                <a16:creationId xmlns:a16="http://schemas.microsoft.com/office/drawing/2014/main" id="{97533D52-D79B-4A7D-8897-29EDEDECE955}"/>
              </a:ext>
            </a:extLst>
          </p:cNvPr>
          <p:cNvSpPr/>
          <p:nvPr userDrawn="1"/>
        </p:nvSpPr>
        <p:spPr>
          <a:xfrm>
            <a:off x="-24536400" y="-13944600"/>
            <a:ext cx="61264800" cy="347472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01151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Slide 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CC97A1-6411-45DF-A201-C0E3338BE66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6583162"/>
            <a:ext cx="12192000" cy="276625"/>
          </a:xfrm>
          <a:prstGeom prst="rect">
            <a:avLst/>
          </a:prstGeom>
        </p:spPr>
      </p:pic>
      <p:pic>
        <p:nvPicPr>
          <p:cNvPr id="6" name="Picture 5">
            <a:extLst>
              <a:ext uri="{FF2B5EF4-FFF2-40B4-BE49-F238E27FC236}">
                <a16:creationId xmlns:a16="http://schemas.microsoft.com/office/drawing/2014/main" id="{4568FFE4-E843-4B27-A6F8-E01B3A93E07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1020"/>
            <a:ext cx="12192000" cy="333768"/>
          </a:xfrm>
          <a:prstGeom prst="rect">
            <a:avLst/>
          </a:prstGeom>
        </p:spPr>
      </p:pic>
      <p:pic>
        <p:nvPicPr>
          <p:cNvPr id="7" name="Picture 6">
            <a:extLst>
              <a:ext uri="{FF2B5EF4-FFF2-40B4-BE49-F238E27FC236}">
                <a16:creationId xmlns:a16="http://schemas.microsoft.com/office/drawing/2014/main" id="{7D224E99-DA63-48B3-9EF9-7FA1841888A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320115"/>
            <a:ext cx="12192000" cy="6263532"/>
          </a:xfrm>
          <a:prstGeom prst="rect">
            <a:avLst/>
          </a:prstGeom>
        </p:spPr>
      </p:pic>
      <p:sp>
        <p:nvSpPr>
          <p:cNvPr id="8" name="TextBox 7">
            <a:extLst>
              <a:ext uri="{FF2B5EF4-FFF2-40B4-BE49-F238E27FC236}">
                <a16:creationId xmlns:a16="http://schemas.microsoft.com/office/drawing/2014/main" id="{EF2DD6CC-239B-4F88-8371-F99F4C6AF4EB}"/>
              </a:ext>
            </a:extLst>
          </p:cNvPr>
          <p:cNvSpPr txBox="1"/>
          <p:nvPr userDrawn="1"/>
        </p:nvSpPr>
        <p:spPr>
          <a:xfrm>
            <a:off x="282453" y="2465701"/>
            <a:ext cx="6045200" cy="1200329"/>
          </a:xfrm>
          <a:prstGeom prst="rect">
            <a:avLst/>
          </a:prstGeom>
          <a:noFill/>
        </p:spPr>
        <p:txBody>
          <a:bodyPr wrap="square" rtlCol="0">
            <a:spAutoFit/>
          </a:bodyPr>
          <a:lstStyle/>
          <a:p>
            <a:pPr algn="ctr"/>
            <a:r>
              <a:rPr lang="en-US" sz="7000" dirty="0">
                <a:solidFill>
                  <a:srgbClr val="BABE6E"/>
                </a:solidFill>
                <a:latin typeface="Franklin Gothic Demi" panose="020B0703020102020204" pitchFamily="34" charset="0"/>
                <a:cs typeface="Arial" panose="020B0604020202020204" pitchFamily="34" charset="0"/>
              </a:rPr>
              <a:t>$202 </a:t>
            </a:r>
            <a:r>
              <a:rPr lang="en-US" sz="7000" dirty="0">
                <a:solidFill>
                  <a:srgbClr val="BABE6E"/>
                </a:solidFill>
                <a:latin typeface="Franklin Gothic Demi" panose="020B0703020102020204" pitchFamily="34" charset="0"/>
              </a:rPr>
              <a:t>MILLION</a:t>
            </a:r>
          </a:p>
        </p:txBody>
      </p:sp>
      <p:sp>
        <p:nvSpPr>
          <p:cNvPr id="9" name="TextBox 8">
            <a:extLst>
              <a:ext uri="{FF2B5EF4-FFF2-40B4-BE49-F238E27FC236}">
                <a16:creationId xmlns:a16="http://schemas.microsoft.com/office/drawing/2014/main" id="{FED5AF67-37AC-487E-A223-E54588C22CFE}"/>
              </a:ext>
            </a:extLst>
          </p:cNvPr>
          <p:cNvSpPr txBox="1"/>
          <p:nvPr userDrawn="1"/>
        </p:nvSpPr>
        <p:spPr>
          <a:xfrm>
            <a:off x="0" y="6291665"/>
            <a:ext cx="2604977" cy="246221"/>
          </a:xfrm>
          <a:prstGeom prst="rect">
            <a:avLst/>
          </a:prstGeom>
          <a:noFill/>
        </p:spPr>
        <p:txBody>
          <a:bodyPr wrap="square" rtlCol="0">
            <a:spAutoFit/>
          </a:bodyPr>
          <a:lstStyle/>
          <a:p>
            <a:r>
              <a:rPr lang="en-US" sz="1000" dirty="0">
                <a:solidFill>
                  <a:srgbClr val="808285"/>
                </a:solidFill>
              </a:rPr>
              <a:t>Source: Euromonitor 2018</a:t>
            </a:r>
          </a:p>
        </p:txBody>
      </p:sp>
      <p:sp>
        <p:nvSpPr>
          <p:cNvPr id="10" name="Rectangle 9">
            <a:extLst>
              <a:ext uri="{FF2B5EF4-FFF2-40B4-BE49-F238E27FC236}">
                <a16:creationId xmlns:a16="http://schemas.microsoft.com/office/drawing/2014/main" id="{3BC3ACC7-C278-4E3E-A5BA-88B40905EF64}"/>
              </a:ext>
            </a:extLst>
          </p:cNvPr>
          <p:cNvSpPr/>
          <p:nvPr userDrawn="1"/>
        </p:nvSpPr>
        <p:spPr>
          <a:xfrm>
            <a:off x="-43846" y="3467100"/>
            <a:ext cx="6697798" cy="523220"/>
          </a:xfrm>
          <a:prstGeom prst="rect">
            <a:avLst/>
          </a:prstGeom>
        </p:spPr>
        <p:txBody>
          <a:bodyPr wrap="square">
            <a:spAutoFit/>
          </a:bodyPr>
          <a:lstStyle/>
          <a:p>
            <a:pPr algn="ctr"/>
            <a:r>
              <a:rPr lang="en-US" sz="2800" dirty="0">
                <a:solidFill>
                  <a:srgbClr val="8F8F8F"/>
                </a:solidFill>
                <a:latin typeface="Franklin Gothic Book" panose="020B0503020102020204" pitchFamily="34" charset="0"/>
              </a:rPr>
              <a:t>Premium Face Masks Market in 2017</a:t>
            </a:r>
          </a:p>
        </p:txBody>
      </p:sp>
      <p:sp>
        <p:nvSpPr>
          <p:cNvPr id="11" name="Footer Placeholder 1">
            <a:extLst>
              <a:ext uri="{FF2B5EF4-FFF2-40B4-BE49-F238E27FC236}">
                <a16:creationId xmlns:a16="http://schemas.microsoft.com/office/drawing/2014/main" id="{BDF2BFA2-0CF2-489A-AF2F-6C1863DE083F}"/>
              </a:ext>
            </a:extLst>
          </p:cNvPr>
          <p:cNvSpPr txBox="1">
            <a:spLocks/>
          </p:cNvSpPr>
          <p:nvPr userDrawn="1"/>
        </p:nvSpPr>
        <p:spPr>
          <a:xfrm>
            <a:off x="1689463" y="6546703"/>
            <a:ext cx="8813074"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10000"/>
              </a:lnSpc>
              <a:defRPr/>
            </a:pPr>
            <a:r>
              <a:rPr lang="en-US" sz="933" dirty="0">
                <a:latin typeface="Franklin Gothic Book" panose="020B0503020102020204" pitchFamily="34" charset="0"/>
                <a:ea typeface="Franklin Gothic Book" charset="0"/>
                <a:cs typeface="Franklin Gothic Book" charset="0"/>
              </a:rPr>
              <a:t>©2019 Alticor Inc. All rights reserved. For IBO use only. Not to be used with prospects. Use website or catalog for current pricing.</a:t>
            </a:r>
          </a:p>
        </p:txBody>
      </p:sp>
      <p:sp>
        <p:nvSpPr>
          <p:cNvPr id="12" name="Rectangle 11">
            <a:extLst>
              <a:ext uri="{FF2B5EF4-FFF2-40B4-BE49-F238E27FC236}">
                <a16:creationId xmlns:a16="http://schemas.microsoft.com/office/drawing/2014/main" id="{863D56E1-4822-4D12-8485-E238C4B9A03F}"/>
              </a:ext>
            </a:extLst>
          </p:cNvPr>
          <p:cNvSpPr/>
          <p:nvPr userDrawn="1"/>
        </p:nvSpPr>
        <p:spPr>
          <a:xfrm>
            <a:off x="-24536400" y="-13944600"/>
            <a:ext cx="61264800" cy="347472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08349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Slide 6">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CC97A1-6411-45DF-A201-C0E3338BE66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6583162"/>
            <a:ext cx="12192000" cy="276625"/>
          </a:xfrm>
          <a:prstGeom prst="rect">
            <a:avLst/>
          </a:prstGeom>
        </p:spPr>
      </p:pic>
      <p:pic>
        <p:nvPicPr>
          <p:cNvPr id="6" name="Picture 5">
            <a:extLst>
              <a:ext uri="{FF2B5EF4-FFF2-40B4-BE49-F238E27FC236}">
                <a16:creationId xmlns:a16="http://schemas.microsoft.com/office/drawing/2014/main" id="{4568FFE4-E843-4B27-A6F8-E01B3A93E07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1020"/>
            <a:ext cx="12192000" cy="333768"/>
          </a:xfrm>
          <a:prstGeom prst="rect">
            <a:avLst/>
          </a:prstGeom>
        </p:spPr>
      </p:pic>
      <p:pic>
        <p:nvPicPr>
          <p:cNvPr id="7" name="Picture 6">
            <a:extLst>
              <a:ext uri="{FF2B5EF4-FFF2-40B4-BE49-F238E27FC236}">
                <a16:creationId xmlns:a16="http://schemas.microsoft.com/office/drawing/2014/main" id="{3B1CCD60-511F-46BB-BF7B-64D8D621ABD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788310" y="1614980"/>
            <a:ext cx="1915496" cy="1956674"/>
          </a:xfrm>
          <a:prstGeom prst="flowChartConnector">
            <a:avLst/>
          </a:prstGeom>
        </p:spPr>
      </p:pic>
      <p:sp>
        <p:nvSpPr>
          <p:cNvPr id="8" name="TextBox 7">
            <a:extLst>
              <a:ext uri="{FF2B5EF4-FFF2-40B4-BE49-F238E27FC236}">
                <a16:creationId xmlns:a16="http://schemas.microsoft.com/office/drawing/2014/main" id="{375D64DF-6F34-44E2-BEB8-1355E99C99D7}"/>
              </a:ext>
            </a:extLst>
          </p:cNvPr>
          <p:cNvSpPr txBox="1"/>
          <p:nvPr userDrawn="1"/>
        </p:nvSpPr>
        <p:spPr>
          <a:xfrm>
            <a:off x="1189675" y="322656"/>
            <a:ext cx="9812649" cy="553998"/>
          </a:xfrm>
          <a:prstGeom prst="rect">
            <a:avLst/>
          </a:prstGeom>
          <a:noFill/>
        </p:spPr>
        <p:txBody>
          <a:bodyPr wrap="square" rtlCol="0">
            <a:spAutoFit/>
          </a:bodyPr>
          <a:lstStyle/>
          <a:p>
            <a:pPr algn="ctr"/>
            <a:r>
              <a:rPr lang="en-US" altLang="ko-KR" sz="3000" dirty="0">
                <a:solidFill>
                  <a:schemeClr val="tx1">
                    <a:lumMod val="75000"/>
                    <a:lumOff val="25000"/>
                  </a:schemeClr>
                </a:solidFill>
                <a:latin typeface="Franklin Gothic Book" panose="020B0503020102020204" pitchFamily="34" charset="0"/>
              </a:rPr>
              <a:t>ARTISTRY SIGNATURE SELECT</a:t>
            </a:r>
            <a:r>
              <a:rPr lang="en-US" altLang="ko-KR" sz="3000" baseline="30000" dirty="0">
                <a:solidFill>
                  <a:schemeClr val="tx1">
                    <a:lumMod val="75000"/>
                    <a:lumOff val="25000"/>
                  </a:schemeClr>
                </a:solidFill>
                <a:latin typeface="Franklin Gothic Book" panose="020B0503020102020204" pitchFamily="34" charset="0"/>
              </a:rPr>
              <a:t>™</a:t>
            </a:r>
            <a:r>
              <a:rPr lang="en-US" altLang="ko-KR" sz="3000" dirty="0">
                <a:solidFill>
                  <a:schemeClr val="tx1">
                    <a:lumMod val="75000"/>
                    <a:lumOff val="25000"/>
                  </a:schemeClr>
                </a:solidFill>
                <a:latin typeface="Franklin Gothic Book" panose="020B0503020102020204" pitchFamily="34" charset="0"/>
              </a:rPr>
              <a:t> MASKS</a:t>
            </a:r>
            <a:endParaRPr lang="ko-KR" altLang="en-US" sz="3000" dirty="0">
              <a:solidFill>
                <a:schemeClr val="tx1">
                  <a:lumMod val="75000"/>
                  <a:lumOff val="25000"/>
                </a:schemeClr>
              </a:solidFill>
              <a:latin typeface="Franklin Gothic Book" panose="020B0503020102020204" pitchFamily="34" charset="0"/>
            </a:endParaRPr>
          </a:p>
        </p:txBody>
      </p:sp>
      <p:cxnSp>
        <p:nvCxnSpPr>
          <p:cNvPr id="9" name="직선 연결선 3">
            <a:extLst>
              <a:ext uri="{FF2B5EF4-FFF2-40B4-BE49-F238E27FC236}">
                <a16:creationId xmlns:a16="http://schemas.microsoft.com/office/drawing/2014/main" id="{0B87E619-9BB0-4872-9403-FA883469A151}"/>
              </a:ext>
            </a:extLst>
          </p:cNvPr>
          <p:cNvCxnSpPr/>
          <p:nvPr userDrawn="1"/>
        </p:nvCxnSpPr>
        <p:spPr>
          <a:xfrm>
            <a:off x="681450" y="3671844"/>
            <a:ext cx="3956004" cy="0"/>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직선 연결선 16">
            <a:extLst>
              <a:ext uri="{FF2B5EF4-FFF2-40B4-BE49-F238E27FC236}">
                <a16:creationId xmlns:a16="http://schemas.microsoft.com/office/drawing/2014/main" id="{078CFA79-1362-4184-BAB2-C93DD6037B7F}"/>
              </a:ext>
            </a:extLst>
          </p:cNvPr>
          <p:cNvCxnSpPr/>
          <p:nvPr userDrawn="1"/>
        </p:nvCxnSpPr>
        <p:spPr>
          <a:xfrm>
            <a:off x="7491652" y="3673245"/>
            <a:ext cx="3956004" cy="0"/>
          </a:xfrm>
          <a:prstGeom prst="line">
            <a:avLst/>
          </a:prstGeom>
          <a:ln w="15875">
            <a:solidFill>
              <a:srgbClr val="612A8A"/>
            </a:solidFill>
          </a:ln>
        </p:spPr>
        <p:style>
          <a:lnRef idx="1">
            <a:schemeClr val="accent1"/>
          </a:lnRef>
          <a:fillRef idx="0">
            <a:schemeClr val="accent1"/>
          </a:fillRef>
          <a:effectRef idx="0">
            <a:schemeClr val="accent1"/>
          </a:effectRef>
          <a:fontRef idx="minor">
            <a:schemeClr val="tx1"/>
          </a:fontRef>
        </p:style>
      </p:cxnSp>
      <p:cxnSp>
        <p:nvCxnSpPr>
          <p:cNvPr id="11" name="직선 연결선 17">
            <a:extLst>
              <a:ext uri="{FF2B5EF4-FFF2-40B4-BE49-F238E27FC236}">
                <a16:creationId xmlns:a16="http://schemas.microsoft.com/office/drawing/2014/main" id="{4883C688-E50F-48D1-8DA7-98AF0D947888}"/>
              </a:ext>
            </a:extLst>
          </p:cNvPr>
          <p:cNvCxnSpPr>
            <a:cxnSpLocks/>
          </p:cNvCxnSpPr>
          <p:nvPr userDrawn="1"/>
        </p:nvCxnSpPr>
        <p:spPr>
          <a:xfrm>
            <a:off x="6096000" y="925577"/>
            <a:ext cx="3966" cy="1499182"/>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직선 연결선 20">
            <a:extLst>
              <a:ext uri="{FF2B5EF4-FFF2-40B4-BE49-F238E27FC236}">
                <a16:creationId xmlns:a16="http://schemas.microsoft.com/office/drawing/2014/main" id="{6B26444C-A009-4EDD-AA6D-BC26610A636D}"/>
              </a:ext>
            </a:extLst>
          </p:cNvPr>
          <p:cNvCxnSpPr/>
          <p:nvPr userDrawn="1"/>
        </p:nvCxnSpPr>
        <p:spPr>
          <a:xfrm flipH="1">
            <a:off x="6082427" y="4662172"/>
            <a:ext cx="1258" cy="1795229"/>
          </a:xfrm>
          <a:prstGeom prst="line">
            <a:avLst/>
          </a:prstGeom>
          <a:ln w="15875">
            <a:solidFill>
              <a:srgbClr val="990033"/>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922F821-53C7-428E-A606-2C9D955421EB}"/>
              </a:ext>
            </a:extLst>
          </p:cNvPr>
          <p:cNvSpPr txBox="1"/>
          <p:nvPr userDrawn="1"/>
        </p:nvSpPr>
        <p:spPr>
          <a:xfrm>
            <a:off x="6755007" y="925577"/>
            <a:ext cx="5298859" cy="400110"/>
          </a:xfrm>
          <a:prstGeom prst="rect">
            <a:avLst/>
          </a:prstGeom>
          <a:noFill/>
        </p:spPr>
        <p:txBody>
          <a:bodyPr wrap="square" rtlCol="0">
            <a:spAutoFit/>
          </a:bodyPr>
          <a:lstStyle/>
          <a:p>
            <a:pPr algn="ctr"/>
            <a:r>
              <a:rPr lang="en-US" altLang="ko-KR" sz="2000" dirty="0">
                <a:solidFill>
                  <a:schemeClr val="tx1">
                    <a:lumMod val="75000"/>
                    <a:lumOff val="25000"/>
                  </a:schemeClr>
                </a:solidFill>
                <a:latin typeface="Franklin Gothic Book" panose="020B0503020102020204" pitchFamily="34" charset="0"/>
              </a:rPr>
              <a:t>7-MINUTE MASKS</a:t>
            </a:r>
          </a:p>
        </p:txBody>
      </p:sp>
      <p:sp>
        <p:nvSpPr>
          <p:cNvPr id="14" name="TextBox 13">
            <a:extLst>
              <a:ext uri="{FF2B5EF4-FFF2-40B4-BE49-F238E27FC236}">
                <a16:creationId xmlns:a16="http://schemas.microsoft.com/office/drawing/2014/main" id="{5AC82CD2-10F1-4610-A0B7-DD82B170B88F}"/>
              </a:ext>
            </a:extLst>
          </p:cNvPr>
          <p:cNvSpPr txBox="1"/>
          <p:nvPr userDrawn="1"/>
        </p:nvSpPr>
        <p:spPr>
          <a:xfrm>
            <a:off x="567992" y="6055993"/>
            <a:ext cx="4330796" cy="369332"/>
          </a:xfrm>
          <a:prstGeom prst="rect">
            <a:avLst/>
          </a:prstGeom>
          <a:noFill/>
        </p:spPr>
        <p:txBody>
          <a:bodyPr wrap="square" rtlCol="0">
            <a:spAutoFit/>
          </a:bodyPr>
          <a:lstStyle/>
          <a:p>
            <a:pPr algn="ctr"/>
            <a:r>
              <a:rPr lang="en-US" altLang="ko-KR" dirty="0">
                <a:solidFill>
                  <a:srgbClr val="8F8F8F"/>
                </a:solidFill>
                <a:latin typeface="Franklin Gothic Book" panose="020B0503020102020204" pitchFamily="34" charset="0"/>
              </a:rPr>
              <a:t>Experiential and Demonstrable </a:t>
            </a:r>
          </a:p>
        </p:txBody>
      </p:sp>
      <p:sp>
        <p:nvSpPr>
          <p:cNvPr id="15" name="TextBox 14">
            <a:extLst>
              <a:ext uri="{FF2B5EF4-FFF2-40B4-BE49-F238E27FC236}">
                <a16:creationId xmlns:a16="http://schemas.microsoft.com/office/drawing/2014/main" id="{815B5DC7-A1FA-4193-8BEA-9E7FA6B711C7}"/>
              </a:ext>
            </a:extLst>
          </p:cNvPr>
          <p:cNvSpPr txBox="1"/>
          <p:nvPr userDrawn="1"/>
        </p:nvSpPr>
        <p:spPr>
          <a:xfrm>
            <a:off x="-575953" y="925577"/>
            <a:ext cx="6644021" cy="400110"/>
          </a:xfrm>
          <a:prstGeom prst="rect">
            <a:avLst/>
          </a:prstGeom>
          <a:noFill/>
        </p:spPr>
        <p:txBody>
          <a:bodyPr wrap="square" rtlCol="0">
            <a:spAutoFit/>
          </a:bodyPr>
          <a:lstStyle/>
          <a:p>
            <a:pPr algn="ctr"/>
            <a:r>
              <a:rPr lang="en-US" altLang="ko-KR" sz="2000" dirty="0">
                <a:solidFill>
                  <a:schemeClr val="tx1">
                    <a:lumMod val="75000"/>
                    <a:lumOff val="25000"/>
                  </a:schemeClr>
                </a:solidFill>
                <a:latin typeface="Franklin Gothic Book" panose="020B0503020102020204" pitchFamily="34" charset="0"/>
              </a:rPr>
              <a:t>OFFERING CUSTOM BEAUTY SOLUTIONS</a:t>
            </a:r>
          </a:p>
        </p:txBody>
      </p:sp>
      <p:sp>
        <p:nvSpPr>
          <p:cNvPr id="16" name="TextBox 15">
            <a:extLst>
              <a:ext uri="{FF2B5EF4-FFF2-40B4-BE49-F238E27FC236}">
                <a16:creationId xmlns:a16="http://schemas.microsoft.com/office/drawing/2014/main" id="{3D6D0ABC-0CC9-44B2-81E1-3BF4A7315B2E}"/>
              </a:ext>
            </a:extLst>
          </p:cNvPr>
          <p:cNvSpPr txBox="1"/>
          <p:nvPr userDrawn="1"/>
        </p:nvSpPr>
        <p:spPr>
          <a:xfrm>
            <a:off x="94284" y="5771678"/>
            <a:ext cx="5298859" cy="400110"/>
          </a:xfrm>
          <a:prstGeom prst="rect">
            <a:avLst/>
          </a:prstGeom>
          <a:noFill/>
        </p:spPr>
        <p:txBody>
          <a:bodyPr wrap="square" rtlCol="0">
            <a:spAutoFit/>
          </a:bodyPr>
          <a:lstStyle/>
          <a:p>
            <a:pPr algn="ctr"/>
            <a:r>
              <a:rPr lang="en-US" altLang="ko-KR" sz="2000" dirty="0">
                <a:solidFill>
                  <a:schemeClr val="tx1">
                    <a:lumMod val="75000"/>
                    <a:lumOff val="25000"/>
                  </a:schemeClr>
                </a:solidFill>
                <a:latin typeface="Franklin Gothic Book" panose="020B0503020102020204" pitchFamily="34" charset="0"/>
              </a:rPr>
              <a:t>EXPERIENCE THE DIFFERENCE</a:t>
            </a:r>
          </a:p>
        </p:txBody>
      </p:sp>
      <p:sp>
        <p:nvSpPr>
          <p:cNvPr id="17" name="TextBox 16">
            <a:extLst>
              <a:ext uri="{FF2B5EF4-FFF2-40B4-BE49-F238E27FC236}">
                <a16:creationId xmlns:a16="http://schemas.microsoft.com/office/drawing/2014/main" id="{608C40F3-DF9E-458E-8FB2-D5237A37663E}"/>
              </a:ext>
            </a:extLst>
          </p:cNvPr>
          <p:cNvSpPr txBox="1"/>
          <p:nvPr userDrawn="1"/>
        </p:nvSpPr>
        <p:spPr>
          <a:xfrm>
            <a:off x="7899389" y="6055993"/>
            <a:ext cx="3010093" cy="369332"/>
          </a:xfrm>
          <a:prstGeom prst="rect">
            <a:avLst/>
          </a:prstGeom>
          <a:noFill/>
        </p:spPr>
        <p:txBody>
          <a:bodyPr wrap="square" rtlCol="0">
            <a:spAutoFit/>
          </a:bodyPr>
          <a:lstStyle/>
          <a:p>
            <a:pPr algn="ctr"/>
            <a:r>
              <a:rPr lang="en-US" altLang="ko-KR" dirty="0">
                <a:solidFill>
                  <a:srgbClr val="8F8F8F"/>
                </a:solidFill>
                <a:latin typeface="Franklin Gothic Book" panose="020B0503020102020204" pitchFamily="34" charset="0"/>
              </a:rPr>
              <a:t>Personalized</a:t>
            </a:r>
          </a:p>
        </p:txBody>
      </p:sp>
      <p:sp>
        <p:nvSpPr>
          <p:cNvPr id="18" name="TextBox 17">
            <a:extLst>
              <a:ext uri="{FF2B5EF4-FFF2-40B4-BE49-F238E27FC236}">
                <a16:creationId xmlns:a16="http://schemas.microsoft.com/office/drawing/2014/main" id="{6597EDCA-842A-409E-A242-9326DE52D2BD}"/>
              </a:ext>
            </a:extLst>
          </p:cNvPr>
          <p:cNvSpPr txBox="1"/>
          <p:nvPr userDrawn="1"/>
        </p:nvSpPr>
        <p:spPr>
          <a:xfrm>
            <a:off x="6772969" y="5772741"/>
            <a:ext cx="5298859" cy="400110"/>
          </a:xfrm>
          <a:prstGeom prst="rect">
            <a:avLst/>
          </a:prstGeom>
          <a:noFill/>
        </p:spPr>
        <p:txBody>
          <a:bodyPr wrap="square" rtlCol="0">
            <a:spAutoFit/>
          </a:bodyPr>
          <a:lstStyle/>
          <a:p>
            <a:pPr algn="ctr"/>
            <a:r>
              <a:rPr lang="en-US" altLang="ko-KR" sz="2000" dirty="0">
                <a:solidFill>
                  <a:schemeClr val="tx1">
                    <a:lumMod val="75000"/>
                    <a:lumOff val="25000"/>
                  </a:schemeClr>
                </a:solidFill>
                <a:latin typeface="Franklin Gothic Book" panose="020B0503020102020204" pitchFamily="34" charset="0"/>
              </a:rPr>
              <a:t>OFFERING CUSTOM BEAUTY SOLUTIONS</a:t>
            </a:r>
          </a:p>
        </p:txBody>
      </p:sp>
      <p:pic>
        <p:nvPicPr>
          <p:cNvPr id="19" name="Picture 18">
            <a:extLst>
              <a:ext uri="{FF2B5EF4-FFF2-40B4-BE49-F238E27FC236}">
                <a16:creationId xmlns:a16="http://schemas.microsoft.com/office/drawing/2014/main" id="{5E9E5831-6C72-44F4-8A41-138692FBCDDB}"/>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4724400" y="2301645"/>
            <a:ext cx="2743200" cy="2743200"/>
          </a:xfrm>
          <a:prstGeom prst="flowChartConnector">
            <a:avLst/>
          </a:prstGeom>
        </p:spPr>
      </p:pic>
      <p:sp>
        <p:nvSpPr>
          <p:cNvPr id="20" name="TextBox 19">
            <a:extLst>
              <a:ext uri="{FF2B5EF4-FFF2-40B4-BE49-F238E27FC236}">
                <a16:creationId xmlns:a16="http://schemas.microsoft.com/office/drawing/2014/main" id="{8F3EEA3B-50D2-4D9F-A9A6-C5793E0CB457}"/>
              </a:ext>
            </a:extLst>
          </p:cNvPr>
          <p:cNvSpPr txBox="1"/>
          <p:nvPr userDrawn="1"/>
        </p:nvSpPr>
        <p:spPr>
          <a:xfrm>
            <a:off x="7326731" y="1214681"/>
            <a:ext cx="4160102" cy="369332"/>
          </a:xfrm>
          <a:prstGeom prst="rect">
            <a:avLst/>
          </a:prstGeom>
          <a:noFill/>
        </p:spPr>
        <p:txBody>
          <a:bodyPr wrap="square" rtlCol="0">
            <a:spAutoFit/>
          </a:bodyPr>
          <a:lstStyle/>
          <a:p>
            <a:pPr algn="ctr"/>
            <a:r>
              <a:rPr lang="en-US" altLang="ko-KR" dirty="0">
                <a:solidFill>
                  <a:srgbClr val="8F8F8F"/>
                </a:solidFill>
                <a:latin typeface="Franklin Gothic Book" panose="020B0503020102020204" pitchFamily="34" charset="0"/>
              </a:rPr>
              <a:t>Instant Results</a:t>
            </a:r>
          </a:p>
        </p:txBody>
      </p:sp>
      <p:sp>
        <p:nvSpPr>
          <p:cNvPr id="21" name="TextBox 20">
            <a:extLst>
              <a:ext uri="{FF2B5EF4-FFF2-40B4-BE49-F238E27FC236}">
                <a16:creationId xmlns:a16="http://schemas.microsoft.com/office/drawing/2014/main" id="{5D28D16F-5281-454D-88EA-90597D901FAB}"/>
              </a:ext>
            </a:extLst>
          </p:cNvPr>
          <p:cNvSpPr txBox="1"/>
          <p:nvPr userDrawn="1"/>
        </p:nvSpPr>
        <p:spPr>
          <a:xfrm>
            <a:off x="666006" y="1214681"/>
            <a:ext cx="4160102" cy="369332"/>
          </a:xfrm>
          <a:prstGeom prst="rect">
            <a:avLst/>
          </a:prstGeom>
          <a:noFill/>
        </p:spPr>
        <p:txBody>
          <a:bodyPr wrap="square" rtlCol="0">
            <a:spAutoFit/>
          </a:bodyPr>
          <a:lstStyle/>
          <a:p>
            <a:pPr algn="ctr"/>
            <a:r>
              <a:rPr lang="en-US" altLang="ko-KR" dirty="0">
                <a:solidFill>
                  <a:srgbClr val="8F8F8F"/>
                </a:solidFill>
                <a:latin typeface="Franklin Gothic Book" panose="020B0503020102020204" pitchFamily="34" charset="0"/>
              </a:rPr>
              <a:t>Personalized</a:t>
            </a:r>
          </a:p>
        </p:txBody>
      </p:sp>
      <p:pic>
        <p:nvPicPr>
          <p:cNvPr id="22" name="Picture 21">
            <a:extLst>
              <a:ext uri="{FF2B5EF4-FFF2-40B4-BE49-F238E27FC236}">
                <a16:creationId xmlns:a16="http://schemas.microsoft.com/office/drawing/2014/main" id="{1FC0E0E1-839D-4CEF-94D6-C5F37A6C2E2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435347" y="1621882"/>
            <a:ext cx="1942870" cy="1942870"/>
          </a:xfrm>
          <a:prstGeom prst="flowChartConnector">
            <a:avLst/>
          </a:prstGeom>
        </p:spPr>
      </p:pic>
      <p:pic>
        <p:nvPicPr>
          <p:cNvPr id="23" name="Picture 22">
            <a:extLst>
              <a:ext uri="{FF2B5EF4-FFF2-40B4-BE49-F238E27FC236}">
                <a16:creationId xmlns:a16="http://schemas.microsoft.com/office/drawing/2014/main" id="{A92AFD51-7A53-403B-9118-37604157243D}"/>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772278" y="3828810"/>
            <a:ext cx="1942870" cy="1942868"/>
          </a:xfrm>
          <a:prstGeom prst="flowChartConnector">
            <a:avLst/>
          </a:prstGeom>
        </p:spPr>
      </p:pic>
      <p:pic>
        <p:nvPicPr>
          <p:cNvPr id="24" name="Picture 23">
            <a:extLst>
              <a:ext uri="{FF2B5EF4-FFF2-40B4-BE49-F238E27FC236}">
                <a16:creationId xmlns:a16="http://schemas.microsoft.com/office/drawing/2014/main" id="{064730CF-200A-41D2-84EF-5F3A9653572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8435347" y="3817013"/>
            <a:ext cx="1938180" cy="1945465"/>
          </a:xfrm>
          <a:prstGeom prst="flowChartConnector">
            <a:avLst/>
          </a:prstGeom>
        </p:spPr>
      </p:pic>
      <p:sp>
        <p:nvSpPr>
          <p:cNvPr id="25" name="Footer Placeholder 1">
            <a:extLst>
              <a:ext uri="{FF2B5EF4-FFF2-40B4-BE49-F238E27FC236}">
                <a16:creationId xmlns:a16="http://schemas.microsoft.com/office/drawing/2014/main" id="{DEC3A3C6-B5D4-4AB6-8837-407EDD562366}"/>
              </a:ext>
            </a:extLst>
          </p:cNvPr>
          <p:cNvSpPr txBox="1">
            <a:spLocks/>
          </p:cNvSpPr>
          <p:nvPr userDrawn="1"/>
        </p:nvSpPr>
        <p:spPr>
          <a:xfrm>
            <a:off x="1689463" y="6546703"/>
            <a:ext cx="8813074"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10000"/>
              </a:lnSpc>
              <a:defRPr/>
            </a:pPr>
            <a:r>
              <a:rPr lang="en-US" sz="933" dirty="0">
                <a:latin typeface="Franklin Gothic Book" panose="020B0503020102020204" pitchFamily="34" charset="0"/>
                <a:ea typeface="Franklin Gothic Book" charset="0"/>
                <a:cs typeface="Franklin Gothic Book" charset="0"/>
              </a:rPr>
              <a:t>©2019 Alticor Inc. All rights reserved. For IBO use only. Not to be used with prospects. Use website or catalog for current pricing.</a:t>
            </a:r>
          </a:p>
        </p:txBody>
      </p:sp>
      <p:sp>
        <p:nvSpPr>
          <p:cNvPr id="26" name="Rectangle 25">
            <a:extLst>
              <a:ext uri="{FF2B5EF4-FFF2-40B4-BE49-F238E27FC236}">
                <a16:creationId xmlns:a16="http://schemas.microsoft.com/office/drawing/2014/main" id="{284DB49B-4756-4899-8207-72054E55A527}"/>
              </a:ext>
            </a:extLst>
          </p:cNvPr>
          <p:cNvSpPr/>
          <p:nvPr userDrawn="1"/>
        </p:nvSpPr>
        <p:spPr>
          <a:xfrm>
            <a:off x="-24536400" y="-13944600"/>
            <a:ext cx="61264800" cy="347472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0335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6/5/2019</a:t>
            </a:fld>
            <a:endParaRPr lang="en-US" dirty="0"/>
          </a:p>
        </p:txBody>
      </p:sp>
      <p:sp>
        <p:nvSpPr>
          <p:cNvPr id="5" name="Footer Placeholder 4"/>
          <p:cNvSpPr>
            <a:spLocks noGrp="1"/>
          </p:cNvSpPr>
          <p:nvPr>
            <p:ph type="ftr" sz="quarter" idx="11"/>
          </p:nvPr>
        </p:nvSpPr>
        <p:spPr/>
        <p:txBody>
          <a:bodyPr/>
          <a:lstStyle/>
          <a:p>
            <a:pPr>
              <a:lnSpc>
                <a:spcPct val="110000"/>
              </a:lnSpc>
              <a:defRPr/>
            </a:pPr>
            <a:r>
              <a:rPr lang="en-US" sz="933">
                <a:ea typeface="Franklin Gothic Book" charset="0"/>
                <a:cs typeface="Franklin Gothic Book" charset="0"/>
              </a:rPr>
              <a:t>©2018 Alticor Inc. All rights reserved. For IBO use only. Not to be used with prospects. Use website or catalog for current pricing.</a:t>
            </a:r>
            <a:endParaRPr lang="en-US" sz="933" dirty="0">
              <a:ea typeface="Franklin Gothic Book" charset="0"/>
              <a:cs typeface="Franklin Gothic Book" charset="0"/>
            </a:endParaRP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25990959"/>
      </p:ext>
    </p:extLst>
  </p:cSld>
  <p:clrMapOvr>
    <a:masterClrMapping/>
  </p:clrMapOvr>
  <p:hf sldNum="0" hd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Slide 7">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CC97A1-6411-45DF-A201-C0E3338BE66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6583162"/>
            <a:ext cx="12192000" cy="276625"/>
          </a:xfrm>
          <a:prstGeom prst="rect">
            <a:avLst/>
          </a:prstGeom>
        </p:spPr>
      </p:pic>
      <p:pic>
        <p:nvPicPr>
          <p:cNvPr id="6" name="Picture 5">
            <a:extLst>
              <a:ext uri="{FF2B5EF4-FFF2-40B4-BE49-F238E27FC236}">
                <a16:creationId xmlns:a16="http://schemas.microsoft.com/office/drawing/2014/main" id="{4568FFE4-E843-4B27-A6F8-E01B3A93E07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1020"/>
            <a:ext cx="12192000" cy="333768"/>
          </a:xfrm>
          <a:prstGeom prst="rect">
            <a:avLst/>
          </a:prstGeom>
        </p:spPr>
      </p:pic>
      <p:pic>
        <p:nvPicPr>
          <p:cNvPr id="7" name="Picture 6">
            <a:extLst>
              <a:ext uri="{FF2B5EF4-FFF2-40B4-BE49-F238E27FC236}">
                <a16:creationId xmlns:a16="http://schemas.microsoft.com/office/drawing/2014/main" id="{C2CAE30A-C35D-486E-A4E9-4052E59A5EC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915952" y="319773"/>
            <a:ext cx="6276047" cy="6276047"/>
          </a:xfrm>
          <a:prstGeom prst="rect">
            <a:avLst/>
          </a:prstGeom>
        </p:spPr>
      </p:pic>
      <p:sp>
        <p:nvSpPr>
          <p:cNvPr id="8" name="TextBox 7">
            <a:extLst>
              <a:ext uri="{FF2B5EF4-FFF2-40B4-BE49-F238E27FC236}">
                <a16:creationId xmlns:a16="http://schemas.microsoft.com/office/drawing/2014/main" id="{D86A8AAA-D702-41A0-BA5C-7BCF7C8D68D7}"/>
              </a:ext>
            </a:extLst>
          </p:cNvPr>
          <p:cNvSpPr txBox="1"/>
          <p:nvPr userDrawn="1"/>
        </p:nvSpPr>
        <p:spPr>
          <a:xfrm>
            <a:off x="469900" y="666705"/>
            <a:ext cx="5170409" cy="5524589"/>
          </a:xfrm>
          <a:prstGeom prst="rect">
            <a:avLst/>
          </a:prstGeom>
          <a:noFill/>
        </p:spPr>
        <p:txBody>
          <a:bodyPr wrap="square" rtlCol="0">
            <a:spAutoFit/>
          </a:bodyPr>
          <a:lstStyle/>
          <a:p>
            <a:pPr lvl="0"/>
            <a:r>
              <a:rPr lang="en-US" sz="3600" dirty="0">
                <a:solidFill>
                  <a:srgbClr val="D8B556"/>
                </a:solidFill>
                <a:latin typeface="Franklin Gothic Demi" panose="020B0703020102020204" pitchFamily="34" charset="0"/>
              </a:rPr>
              <a:t>PURIFYING MASK</a:t>
            </a:r>
          </a:p>
          <a:p>
            <a:endParaRPr lang="en-US" sz="1600" b="1" dirty="0">
              <a:solidFill>
                <a:srgbClr val="FFC000"/>
              </a:solidFill>
            </a:endParaRPr>
          </a:p>
          <a:p>
            <a:r>
              <a:rPr lang="en-US" sz="2000" dirty="0">
                <a:solidFill>
                  <a:srgbClr val="D8B556"/>
                </a:solidFill>
                <a:latin typeface="Franklin Gothic Demi" panose="020B0703020102020204" pitchFamily="34" charset="0"/>
              </a:rPr>
              <a:t>BENEFITS</a:t>
            </a:r>
            <a:r>
              <a:rPr lang="en-US" sz="2000" b="1" dirty="0">
                <a:solidFill>
                  <a:schemeClr val="accent4"/>
                </a:solidFill>
              </a:rPr>
              <a:t> </a:t>
            </a:r>
          </a:p>
          <a:p>
            <a:pPr marL="285750" indent="-285750">
              <a:buFont typeface="Wingdings" panose="05000000000000000000" pitchFamily="2" charset="2"/>
              <a:buChar char="ü"/>
            </a:pPr>
            <a:r>
              <a:rPr lang="en-US" sz="1600" dirty="0">
                <a:latin typeface="Franklin Gothic Book" panose="020B0503020102020204" pitchFamily="34" charset="0"/>
              </a:rPr>
              <a:t>Deeply cleanses skin</a:t>
            </a:r>
          </a:p>
          <a:p>
            <a:pPr marL="285750" indent="-285750">
              <a:buFont typeface="Wingdings" panose="05000000000000000000" pitchFamily="2" charset="2"/>
              <a:buChar char="ü"/>
            </a:pPr>
            <a:r>
              <a:rPr lang="en-US" sz="1600" dirty="0">
                <a:latin typeface="Franklin Gothic Book" panose="020B0503020102020204" pitchFamily="34" charset="0"/>
              </a:rPr>
              <a:t>Immediately absorbs excess oil</a:t>
            </a:r>
          </a:p>
          <a:p>
            <a:pPr marL="285750" indent="-285750">
              <a:buFont typeface="Wingdings" panose="05000000000000000000" pitchFamily="2" charset="2"/>
              <a:buChar char="ü"/>
            </a:pPr>
            <a:r>
              <a:rPr lang="en-US" sz="1600" dirty="0">
                <a:latin typeface="Franklin Gothic Book" panose="020B0503020102020204" pitchFamily="34" charset="0"/>
              </a:rPr>
              <a:t>Great for oily skin</a:t>
            </a:r>
          </a:p>
          <a:p>
            <a:endParaRPr lang="en-US" sz="1600" b="1" dirty="0">
              <a:solidFill>
                <a:schemeClr val="accent4"/>
              </a:solidFill>
            </a:endParaRPr>
          </a:p>
          <a:p>
            <a:r>
              <a:rPr lang="en-US" sz="2000" dirty="0">
                <a:solidFill>
                  <a:srgbClr val="D8B556"/>
                </a:solidFill>
                <a:latin typeface="Franklin Gothic Demi" panose="020B0703020102020204" pitchFamily="34" charset="0"/>
              </a:rPr>
              <a:t>TEXTURE</a:t>
            </a:r>
            <a:r>
              <a:rPr lang="en-US" sz="2000" b="1" dirty="0">
                <a:solidFill>
                  <a:schemeClr val="accent4"/>
                </a:solidFill>
              </a:rPr>
              <a:t> </a:t>
            </a:r>
          </a:p>
          <a:p>
            <a:r>
              <a:rPr lang="en-US" sz="1600" dirty="0">
                <a:latin typeface="Franklin Gothic Book" panose="020B0503020102020204" pitchFamily="34" charset="0"/>
                <a:ea typeface="FangSong" panose="02010609060101010101" pitchFamily="49" charset="-122"/>
              </a:rPr>
              <a:t>Dense-mud type with French Clay and naturally soothing oatmeal.</a:t>
            </a:r>
          </a:p>
          <a:p>
            <a:endParaRPr lang="en-US" sz="1600" b="1" dirty="0">
              <a:solidFill>
                <a:schemeClr val="accent4"/>
              </a:solidFill>
            </a:endParaRPr>
          </a:p>
          <a:p>
            <a:r>
              <a:rPr lang="en-US" sz="2000" dirty="0">
                <a:solidFill>
                  <a:srgbClr val="D8B556"/>
                </a:solidFill>
                <a:latin typeface="Franklin Gothic Demi" panose="020B0703020102020204" pitchFamily="34" charset="0"/>
              </a:rPr>
              <a:t>PHYTONUTRIENT</a:t>
            </a:r>
          </a:p>
          <a:p>
            <a:r>
              <a:rPr lang="en-US" sz="1600" dirty="0">
                <a:latin typeface="Franklin Gothic Book" panose="020B0503020102020204" pitchFamily="34" charset="0"/>
              </a:rPr>
              <a:t>Citrus Extract </a:t>
            </a:r>
          </a:p>
          <a:p>
            <a:endParaRPr lang="en-US" sz="1600" b="1" dirty="0">
              <a:solidFill>
                <a:schemeClr val="accent4"/>
              </a:solidFill>
            </a:endParaRPr>
          </a:p>
          <a:p>
            <a:r>
              <a:rPr lang="en-US" sz="2000" dirty="0">
                <a:solidFill>
                  <a:srgbClr val="D8B556"/>
                </a:solidFill>
                <a:latin typeface="Franklin Gothic Demi" panose="020B0703020102020204" pitchFamily="34" charset="0"/>
              </a:rPr>
              <a:t>FRAGRANCE</a:t>
            </a:r>
            <a:r>
              <a:rPr lang="en-US" sz="2000" b="1" dirty="0">
                <a:solidFill>
                  <a:srgbClr val="D8B556"/>
                </a:solidFill>
              </a:rPr>
              <a:t> </a:t>
            </a:r>
          </a:p>
          <a:p>
            <a:r>
              <a:rPr lang="en-US" sz="1600" dirty="0">
                <a:latin typeface="Franklin Gothic Book" panose="020B0503020102020204" pitchFamily="34" charset="0"/>
              </a:rPr>
              <a:t>Fresh-squeezed grapefruit blended with orange, lemon, and mandarin and wrapped with </a:t>
            </a:r>
            <a:r>
              <a:rPr lang="en-US" sz="1600" dirty="0" err="1">
                <a:latin typeface="Franklin Gothic Book" panose="020B0503020102020204" pitchFamily="34" charset="0"/>
              </a:rPr>
              <a:t>musks</a:t>
            </a:r>
            <a:r>
              <a:rPr lang="en-US" sz="1600" dirty="0">
                <a:latin typeface="Franklin Gothic Book" panose="020B0503020102020204" pitchFamily="34" charset="0"/>
              </a:rPr>
              <a:t> and woods.</a:t>
            </a:r>
          </a:p>
          <a:p>
            <a:endParaRPr lang="en-US" sz="1600" dirty="0">
              <a:latin typeface="Franklin Gothic Book" panose="020B0503020102020204" pitchFamily="34" charset="0"/>
            </a:endParaRPr>
          </a:p>
          <a:p>
            <a:r>
              <a:rPr lang="en-US" sz="1600" dirty="0">
                <a:latin typeface="Franklin Gothic Book" panose="020B0503020102020204" pitchFamily="34" charset="0"/>
              </a:rPr>
              <a:t>Can be used 3-4 times per week (skip a day between use).</a:t>
            </a:r>
          </a:p>
          <a:p>
            <a:pPr algn="ctr"/>
            <a:endParaRPr lang="en-US" sz="1300" dirty="0">
              <a:solidFill>
                <a:srgbClr val="FFC000"/>
              </a:solidFill>
            </a:endParaRPr>
          </a:p>
        </p:txBody>
      </p:sp>
      <p:sp>
        <p:nvSpPr>
          <p:cNvPr id="9" name="Footer Placeholder 1">
            <a:extLst>
              <a:ext uri="{FF2B5EF4-FFF2-40B4-BE49-F238E27FC236}">
                <a16:creationId xmlns:a16="http://schemas.microsoft.com/office/drawing/2014/main" id="{C9A2D00D-9972-4B25-899A-F2E05DC9D0F6}"/>
              </a:ext>
            </a:extLst>
          </p:cNvPr>
          <p:cNvSpPr txBox="1">
            <a:spLocks/>
          </p:cNvSpPr>
          <p:nvPr userDrawn="1"/>
        </p:nvSpPr>
        <p:spPr>
          <a:xfrm>
            <a:off x="1689463" y="6546703"/>
            <a:ext cx="8813074"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10000"/>
              </a:lnSpc>
              <a:defRPr/>
            </a:pPr>
            <a:r>
              <a:rPr lang="en-US" sz="933" dirty="0">
                <a:latin typeface="Franklin Gothic Book" panose="020B0503020102020204" pitchFamily="34" charset="0"/>
                <a:ea typeface="Franklin Gothic Book" charset="0"/>
                <a:cs typeface="Franklin Gothic Book" charset="0"/>
              </a:rPr>
              <a:t>©2019 Alticor Inc. All rights reserved. For IBO use only. Not to be used with prospects. Use website or catalog for current pricing.</a:t>
            </a:r>
          </a:p>
        </p:txBody>
      </p:sp>
      <p:sp>
        <p:nvSpPr>
          <p:cNvPr id="10" name="Rectangle 9">
            <a:extLst>
              <a:ext uri="{FF2B5EF4-FFF2-40B4-BE49-F238E27FC236}">
                <a16:creationId xmlns:a16="http://schemas.microsoft.com/office/drawing/2014/main" id="{746C9E30-35F9-427A-984B-433388028A10}"/>
              </a:ext>
            </a:extLst>
          </p:cNvPr>
          <p:cNvSpPr/>
          <p:nvPr userDrawn="1"/>
        </p:nvSpPr>
        <p:spPr>
          <a:xfrm>
            <a:off x="-24536400" y="-13944600"/>
            <a:ext cx="61264800" cy="347472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20450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Slide 8">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CC97A1-6411-45DF-A201-C0E3338BE66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6583162"/>
            <a:ext cx="12192000" cy="276625"/>
          </a:xfrm>
          <a:prstGeom prst="rect">
            <a:avLst/>
          </a:prstGeom>
        </p:spPr>
      </p:pic>
      <p:pic>
        <p:nvPicPr>
          <p:cNvPr id="6" name="Picture 5">
            <a:extLst>
              <a:ext uri="{FF2B5EF4-FFF2-40B4-BE49-F238E27FC236}">
                <a16:creationId xmlns:a16="http://schemas.microsoft.com/office/drawing/2014/main" id="{4568FFE4-E843-4B27-A6F8-E01B3A93E07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1020"/>
            <a:ext cx="12192000" cy="333768"/>
          </a:xfrm>
          <a:prstGeom prst="rect">
            <a:avLst/>
          </a:prstGeom>
        </p:spPr>
      </p:pic>
      <p:pic>
        <p:nvPicPr>
          <p:cNvPr id="7" name="Picture 6">
            <a:extLst>
              <a:ext uri="{FF2B5EF4-FFF2-40B4-BE49-F238E27FC236}">
                <a16:creationId xmlns:a16="http://schemas.microsoft.com/office/drawing/2014/main" id="{C07FC631-AC10-44EB-A1EB-B85ABC3E8C5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457434" y="342900"/>
            <a:ext cx="4217351" cy="6158261"/>
          </a:xfrm>
          <a:prstGeom prst="rect">
            <a:avLst/>
          </a:prstGeom>
        </p:spPr>
      </p:pic>
      <p:sp>
        <p:nvSpPr>
          <p:cNvPr id="8" name="TextBox 7">
            <a:extLst>
              <a:ext uri="{FF2B5EF4-FFF2-40B4-BE49-F238E27FC236}">
                <a16:creationId xmlns:a16="http://schemas.microsoft.com/office/drawing/2014/main" id="{0D7CC945-CAAC-43A8-AC30-DE2FF6E9301F}"/>
              </a:ext>
            </a:extLst>
          </p:cNvPr>
          <p:cNvSpPr txBox="1"/>
          <p:nvPr userDrawn="1"/>
        </p:nvSpPr>
        <p:spPr>
          <a:xfrm>
            <a:off x="1059522" y="2523624"/>
            <a:ext cx="4628479" cy="1810752"/>
          </a:xfrm>
          <a:prstGeom prst="rect">
            <a:avLst/>
          </a:prstGeom>
          <a:noFill/>
        </p:spPr>
        <p:txBody>
          <a:bodyPr wrap="square" rtlCol="0">
            <a:spAutoFit/>
          </a:bodyPr>
          <a:lstStyle/>
          <a:p>
            <a:pPr algn="ctr">
              <a:lnSpc>
                <a:spcPts val="6700"/>
              </a:lnSpc>
            </a:pPr>
            <a:r>
              <a:rPr lang="en-US" sz="7000" dirty="0">
                <a:solidFill>
                  <a:srgbClr val="D8B556"/>
                </a:solidFill>
                <a:latin typeface="Franklin Gothic Medium" panose="020B0603020102020204" pitchFamily="34" charset="0"/>
                <a:cs typeface="Arial" panose="020B0604020202020204" pitchFamily="34" charset="0"/>
              </a:rPr>
              <a:t>PURIFYING ZONES</a:t>
            </a:r>
            <a:endParaRPr lang="en-US" sz="7000" dirty="0">
              <a:solidFill>
                <a:srgbClr val="D8B556"/>
              </a:solidFill>
              <a:latin typeface="Franklin Gothic Medium" panose="020B0603020102020204" pitchFamily="34" charset="0"/>
            </a:endParaRPr>
          </a:p>
        </p:txBody>
      </p:sp>
      <p:sp>
        <p:nvSpPr>
          <p:cNvPr id="9" name="Footer Placeholder 1">
            <a:extLst>
              <a:ext uri="{FF2B5EF4-FFF2-40B4-BE49-F238E27FC236}">
                <a16:creationId xmlns:a16="http://schemas.microsoft.com/office/drawing/2014/main" id="{E798D220-CD0A-48BB-B0C2-EF2E3B5EF93E}"/>
              </a:ext>
            </a:extLst>
          </p:cNvPr>
          <p:cNvSpPr txBox="1">
            <a:spLocks/>
          </p:cNvSpPr>
          <p:nvPr userDrawn="1"/>
        </p:nvSpPr>
        <p:spPr>
          <a:xfrm>
            <a:off x="1689463" y="6546703"/>
            <a:ext cx="8813074"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10000"/>
              </a:lnSpc>
              <a:defRPr/>
            </a:pPr>
            <a:r>
              <a:rPr lang="en-US" sz="933" dirty="0">
                <a:latin typeface="Franklin Gothic Book" panose="020B0503020102020204" pitchFamily="34" charset="0"/>
                <a:ea typeface="Franklin Gothic Book" charset="0"/>
                <a:cs typeface="Franklin Gothic Book" charset="0"/>
              </a:rPr>
              <a:t>©2019 Alticor Inc. All rights reserved. For IBO use only. Not to be used with prospects. Use website or catalog for current pricing.</a:t>
            </a:r>
          </a:p>
        </p:txBody>
      </p:sp>
      <p:sp>
        <p:nvSpPr>
          <p:cNvPr id="10" name="Rectangle 9">
            <a:extLst>
              <a:ext uri="{FF2B5EF4-FFF2-40B4-BE49-F238E27FC236}">
                <a16:creationId xmlns:a16="http://schemas.microsoft.com/office/drawing/2014/main" id="{69BA3644-B950-4B45-A8F2-121888FCF9FD}"/>
              </a:ext>
            </a:extLst>
          </p:cNvPr>
          <p:cNvSpPr/>
          <p:nvPr userDrawn="1"/>
        </p:nvSpPr>
        <p:spPr>
          <a:xfrm>
            <a:off x="-24536400" y="-13944600"/>
            <a:ext cx="61264800" cy="347472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44192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Slide 9">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CC97A1-6411-45DF-A201-C0E3338BE66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6583162"/>
            <a:ext cx="12192000" cy="276625"/>
          </a:xfrm>
          <a:prstGeom prst="rect">
            <a:avLst/>
          </a:prstGeom>
        </p:spPr>
      </p:pic>
      <p:pic>
        <p:nvPicPr>
          <p:cNvPr id="6" name="Picture 5">
            <a:extLst>
              <a:ext uri="{FF2B5EF4-FFF2-40B4-BE49-F238E27FC236}">
                <a16:creationId xmlns:a16="http://schemas.microsoft.com/office/drawing/2014/main" id="{4568FFE4-E843-4B27-A6F8-E01B3A93E07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1020"/>
            <a:ext cx="12192000" cy="333768"/>
          </a:xfrm>
          <a:prstGeom prst="rect">
            <a:avLst/>
          </a:prstGeom>
        </p:spPr>
      </p:pic>
      <p:sp>
        <p:nvSpPr>
          <p:cNvPr id="7" name="TextBox 6">
            <a:extLst>
              <a:ext uri="{FF2B5EF4-FFF2-40B4-BE49-F238E27FC236}">
                <a16:creationId xmlns:a16="http://schemas.microsoft.com/office/drawing/2014/main" id="{7221A087-720C-4C59-8324-F9E8B5A63813}"/>
              </a:ext>
            </a:extLst>
          </p:cNvPr>
          <p:cNvSpPr txBox="1"/>
          <p:nvPr userDrawn="1"/>
        </p:nvSpPr>
        <p:spPr>
          <a:xfrm>
            <a:off x="466213" y="662816"/>
            <a:ext cx="5236087" cy="4832092"/>
          </a:xfrm>
          <a:prstGeom prst="rect">
            <a:avLst/>
          </a:prstGeom>
          <a:noFill/>
        </p:spPr>
        <p:txBody>
          <a:bodyPr wrap="square" rtlCol="0">
            <a:spAutoFit/>
          </a:bodyPr>
          <a:lstStyle/>
          <a:p>
            <a:pPr lvl="0"/>
            <a:r>
              <a:rPr lang="en-US" sz="3600" dirty="0">
                <a:solidFill>
                  <a:srgbClr val="905E9A"/>
                </a:solidFill>
                <a:latin typeface="Franklin Gothic Demi" panose="020B0703020102020204" pitchFamily="34" charset="0"/>
              </a:rPr>
              <a:t>POLISHING MASK</a:t>
            </a:r>
          </a:p>
          <a:p>
            <a:endParaRPr lang="en-US" sz="1600" b="1" dirty="0">
              <a:solidFill>
                <a:srgbClr val="FFC000"/>
              </a:solidFill>
            </a:endParaRPr>
          </a:p>
          <a:p>
            <a:r>
              <a:rPr lang="en-US" sz="2000" dirty="0">
                <a:solidFill>
                  <a:srgbClr val="905E9A"/>
                </a:solidFill>
                <a:latin typeface="Franklin Gothic Demi" panose="020B0703020102020204" pitchFamily="34" charset="0"/>
              </a:rPr>
              <a:t>BENEFITS</a:t>
            </a:r>
            <a:r>
              <a:rPr lang="en-US" sz="1600" b="1" dirty="0">
                <a:solidFill>
                  <a:schemeClr val="accent4"/>
                </a:solidFill>
              </a:rPr>
              <a:t> </a:t>
            </a:r>
          </a:p>
          <a:p>
            <a:pPr marL="285750" indent="-285750">
              <a:buFont typeface="Wingdings" panose="05000000000000000000" pitchFamily="2" charset="2"/>
              <a:buChar char="ü"/>
            </a:pPr>
            <a:r>
              <a:rPr lang="en-US" sz="1600" dirty="0">
                <a:latin typeface="Franklin Gothic Book" panose="020B0503020102020204" pitchFamily="34" charset="0"/>
              </a:rPr>
              <a:t>Gently exfoliates skin to unveil glowing and smooth skin</a:t>
            </a:r>
          </a:p>
          <a:p>
            <a:pPr marL="285750" indent="-285750">
              <a:buFont typeface="Wingdings" panose="05000000000000000000" pitchFamily="2" charset="2"/>
              <a:buChar char="ü"/>
            </a:pPr>
            <a:r>
              <a:rPr lang="en-US" sz="1600" dirty="0">
                <a:latin typeface="Franklin Gothic Book" panose="020B0503020102020204" pitchFamily="34" charset="0"/>
              </a:rPr>
              <a:t>Great for skin with rough texture</a:t>
            </a:r>
          </a:p>
          <a:p>
            <a:endParaRPr lang="en-US" sz="1600" b="1" dirty="0">
              <a:solidFill>
                <a:schemeClr val="accent4"/>
              </a:solidFill>
            </a:endParaRPr>
          </a:p>
          <a:p>
            <a:r>
              <a:rPr lang="en-US" sz="2000" dirty="0">
                <a:solidFill>
                  <a:srgbClr val="905E9A"/>
                </a:solidFill>
                <a:latin typeface="Franklin Gothic Demi" panose="020B0703020102020204" pitchFamily="34" charset="0"/>
              </a:rPr>
              <a:t>TEXTURE</a:t>
            </a:r>
            <a:r>
              <a:rPr lang="en-US" sz="1600" b="1" dirty="0">
                <a:solidFill>
                  <a:schemeClr val="accent4"/>
                </a:solidFill>
              </a:rPr>
              <a:t> </a:t>
            </a:r>
          </a:p>
          <a:p>
            <a:r>
              <a:rPr lang="en-US" sz="1600" dirty="0">
                <a:latin typeface="Franklin Gothic Book" panose="020B0503020102020204" pitchFamily="34" charset="0"/>
              </a:rPr>
              <a:t>Natural sugar mask with nourishing ingredients.</a:t>
            </a:r>
          </a:p>
          <a:p>
            <a:endParaRPr lang="en-US" sz="1600" b="1" dirty="0">
              <a:solidFill>
                <a:schemeClr val="accent4"/>
              </a:solidFill>
            </a:endParaRPr>
          </a:p>
          <a:p>
            <a:r>
              <a:rPr lang="en-US" sz="2000" dirty="0">
                <a:solidFill>
                  <a:srgbClr val="905E9A"/>
                </a:solidFill>
                <a:latin typeface="Franklin Gothic Demi" panose="020B0703020102020204" pitchFamily="34" charset="0"/>
              </a:rPr>
              <a:t>PHYTONUTRIENT</a:t>
            </a:r>
          </a:p>
          <a:p>
            <a:r>
              <a:rPr lang="en-US" sz="1600" dirty="0">
                <a:latin typeface="Franklin Gothic Book" panose="020B0503020102020204" pitchFamily="34" charset="0"/>
              </a:rPr>
              <a:t>Black Currant </a:t>
            </a:r>
          </a:p>
          <a:p>
            <a:endParaRPr lang="en-US" sz="1600" b="1" dirty="0">
              <a:solidFill>
                <a:schemeClr val="accent4"/>
              </a:solidFill>
            </a:endParaRPr>
          </a:p>
          <a:p>
            <a:r>
              <a:rPr lang="en-US" sz="2000" dirty="0">
                <a:solidFill>
                  <a:srgbClr val="905E9A"/>
                </a:solidFill>
                <a:latin typeface="Franklin Gothic Demi" panose="020B0703020102020204" pitchFamily="34" charset="0"/>
              </a:rPr>
              <a:t>FRAGRANCE</a:t>
            </a:r>
            <a:r>
              <a:rPr lang="en-US" sz="2000" b="1" dirty="0">
                <a:solidFill>
                  <a:schemeClr val="accent4"/>
                </a:solidFill>
              </a:rPr>
              <a:t> </a:t>
            </a:r>
          </a:p>
          <a:p>
            <a:r>
              <a:rPr lang="en-US" sz="1600" dirty="0">
                <a:latin typeface="Franklin Gothic Book" panose="020B0503020102020204" pitchFamily="34" charset="0"/>
              </a:rPr>
              <a:t>Refreshing citrus notes blended with delicious red fruits.</a:t>
            </a:r>
          </a:p>
          <a:p>
            <a:endParaRPr lang="en-US" sz="1600" dirty="0">
              <a:latin typeface="Franklin Gothic Book" panose="020B0503020102020204" pitchFamily="34" charset="0"/>
            </a:endParaRPr>
          </a:p>
          <a:p>
            <a:r>
              <a:rPr lang="en-US" sz="1600" dirty="0">
                <a:latin typeface="Franklin Gothic Book" panose="020B0503020102020204" pitchFamily="34" charset="0"/>
              </a:rPr>
              <a:t>Can be used 2-3 times per week (skip a day or two between each use).</a:t>
            </a:r>
          </a:p>
        </p:txBody>
      </p:sp>
      <p:pic>
        <p:nvPicPr>
          <p:cNvPr id="8" name="Picture 7">
            <a:extLst>
              <a:ext uri="{FF2B5EF4-FFF2-40B4-BE49-F238E27FC236}">
                <a16:creationId xmlns:a16="http://schemas.microsoft.com/office/drawing/2014/main" id="{8E4A36D6-5F55-4436-9C4D-9EE1D553AE9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915952" y="319773"/>
            <a:ext cx="6276047" cy="6276047"/>
          </a:xfrm>
          <a:prstGeom prst="rect">
            <a:avLst/>
          </a:prstGeom>
        </p:spPr>
      </p:pic>
      <p:sp>
        <p:nvSpPr>
          <p:cNvPr id="9" name="Footer Placeholder 1">
            <a:extLst>
              <a:ext uri="{FF2B5EF4-FFF2-40B4-BE49-F238E27FC236}">
                <a16:creationId xmlns:a16="http://schemas.microsoft.com/office/drawing/2014/main" id="{875FC841-A7B1-40BE-A9DD-3717739EFF6C}"/>
              </a:ext>
            </a:extLst>
          </p:cNvPr>
          <p:cNvSpPr txBox="1">
            <a:spLocks/>
          </p:cNvSpPr>
          <p:nvPr userDrawn="1"/>
        </p:nvSpPr>
        <p:spPr>
          <a:xfrm>
            <a:off x="1689463" y="6546703"/>
            <a:ext cx="8813074"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10000"/>
              </a:lnSpc>
              <a:defRPr/>
            </a:pPr>
            <a:r>
              <a:rPr lang="en-US" sz="933" dirty="0">
                <a:latin typeface="Franklin Gothic Book" panose="020B0503020102020204" pitchFamily="34" charset="0"/>
                <a:ea typeface="Franklin Gothic Book" charset="0"/>
                <a:cs typeface="Franklin Gothic Book" charset="0"/>
              </a:rPr>
              <a:t>©2019 Alticor Inc. All rights reserved. For IBO use only. Not to be used with prospects. Use website or catalog for current pricing.</a:t>
            </a:r>
          </a:p>
        </p:txBody>
      </p:sp>
      <p:sp>
        <p:nvSpPr>
          <p:cNvPr id="10" name="Rectangle 9">
            <a:extLst>
              <a:ext uri="{FF2B5EF4-FFF2-40B4-BE49-F238E27FC236}">
                <a16:creationId xmlns:a16="http://schemas.microsoft.com/office/drawing/2014/main" id="{01EAF72C-BFA7-4890-8B2E-54B717A3898E}"/>
              </a:ext>
            </a:extLst>
          </p:cNvPr>
          <p:cNvSpPr/>
          <p:nvPr userDrawn="1"/>
        </p:nvSpPr>
        <p:spPr>
          <a:xfrm>
            <a:off x="-24536400" y="-13944600"/>
            <a:ext cx="61264800" cy="347472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30124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Slide 10">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CC97A1-6411-45DF-A201-C0E3338BE66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6583162"/>
            <a:ext cx="12192000" cy="276625"/>
          </a:xfrm>
          <a:prstGeom prst="rect">
            <a:avLst/>
          </a:prstGeom>
        </p:spPr>
      </p:pic>
      <p:pic>
        <p:nvPicPr>
          <p:cNvPr id="6" name="Picture 5">
            <a:extLst>
              <a:ext uri="{FF2B5EF4-FFF2-40B4-BE49-F238E27FC236}">
                <a16:creationId xmlns:a16="http://schemas.microsoft.com/office/drawing/2014/main" id="{4568FFE4-E843-4B27-A6F8-E01B3A93E07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1020"/>
            <a:ext cx="12192000" cy="333768"/>
          </a:xfrm>
          <a:prstGeom prst="rect">
            <a:avLst/>
          </a:prstGeom>
        </p:spPr>
      </p:pic>
      <p:pic>
        <p:nvPicPr>
          <p:cNvPr id="7" name="Picture 6">
            <a:extLst>
              <a:ext uri="{FF2B5EF4-FFF2-40B4-BE49-F238E27FC236}">
                <a16:creationId xmlns:a16="http://schemas.microsoft.com/office/drawing/2014/main" id="{C7F07657-602E-48C0-9008-94C3D0DF82F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457434" y="342900"/>
            <a:ext cx="4217351" cy="6158260"/>
          </a:xfrm>
          <a:prstGeom prst="rect">
            <a:avLst/>
          </a:prstGeom>
        </p:spPr>
      </p:pic>
      <p:sp>
        <p:nvSpPr>
          <p:cNvPr id="8" name="TextBox 7">
            <a:extLst>
              <a:ext uri="{FF2B5EF4-FFF2-40B4-BE49-F238E27FC236}">
                <a16:creationId xmlns:a16="http://schemas.microsoft.com/office/drawing/2014/main" id="{2B874B82-D345-4135-9EA4-91123B01CBA9}"/>
              </a:ext>
            </a:extLst>
          </p:cNvPr>
          <p:cNvSpPr txBox="1"/>
          <p:nvPr userDrawn="1"/>
        </p:nvSpPr>
        <p:spPr>
          <a:xfrm>
            <a:off x="1059522" y="2523624"/>
            <a:ext cx="4628479" cy="1810752"/>
          </a:xfrm>
          <a:prstGeom prst="rect">
            <a:avLst/>
          </a:prstGeom>
          <a:noFill/>
        </p:spPr>
        <p:txBody>
          <a:bodyPr wrap="square" rtlCol="0">
            <a:spAutoFit/>
          </a:bodyPr>
          <a:lstStyle/>
          <a:p>
            <a:pPr algn="ctr">
              <a:lnSpc>
                <a:spcPts val="6700"/>
              </a:lnSpc>
            </a:pPr>
            <a:r>
              <a:rPr lang="en-US" sz="7000" dirty="0">
                <a:solidFill>
                  <a:srgbClr val="905E9A"/>
                </a:solidFill>
                <a:latin typeface="Franklin Gothic Medium" panose="020B0603020102020204" pitchFamily="34" charset="0"/>
                <a:cs typeface="Arial" panose="020B0604020202020204" pitchFamily="34" charset="0"/>
              </a:rPr>
              <a:t>POLISHING ZONES</a:t>
            </a:r>
            <a:endParaRPr lang="en-US" sz="7000" dirty="0">
              <a:solidFill>
                <a:srgbClr val="905E9A"/>
              </a:solidFill>
              <a:latin typeface="Franklin Gothic Medium" panose="020B0603020102020204" pitchFamily="34" charset="0"/>
            </a:endParaRPr>
          </a:p>
        </p:txBody>
      </p:sp>
      <p:sp>
        <p:nvSpPr>
          <p:cNvPr id="9" name="Footer Placeholder 1">
            <a:extLst>
              <a:ext uri="{FF2B5EF4-FFF2-40B4-BE49-F238E27FC236}">
                <a16:creationId xmlns:a16="http://schemas.microsoft.com/office/drawing/2014/main" id="{E9C4DB4F-A9FB-4E0D-BF37-8C13C00217D6}"/>
              </a:ext>
            </a:extLst>
          </p:cNvPr>
          <p:cNvSpPr txBox="1">
            <a:spLocks/>
          </p:cNvSpPr>
          <p:nvPr userDrawn="1"/>
        </p:nvSpPr>
        <p:spPr>
          <a:xfrm>
            <a:off x="1689463" y="6546703"/>
            <a:ext cx="8813074"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10000"/>
              </a:lnSpc>
              <a:defRPr/>
            </a:pPr>
            <a:r>
              <a:rPr lang="en-US" sz="933" dirty="0">
                <a:latin typeface="Franklin Gothic Book" panose="020B0503020102020204" pitchFamily="34" charset="0"/>
                <a:ea typeface="Franklin Gothic Book" charset="0"/>
                <a:cs typeface="Franklin Gothic Book" charset="0"/>
              </a:rPr>
              <a:t>©2019 Alticor Inc. All rights reserved. For IBO use only. Not to be used with prospects. Use website or catalog for current pricing.</a:t>
            </a:r>
          </a:p>
        </p:txBody>
      </p:sp>
      <p:sp>
        <p:nvSpPr>
          <p:cNvPr id="10" name="Rectangle 9">
            <a:extLst>
              <a:ext uri="{FF2B5EF4-FFF2-40B4-BE49-F238E27FC236}">
                <a16:creationId xmlns:a16="http://schemas.microsoft.com/office/drawing/2014/main" id="{FCE6F72D-7710-4D3B-BF90-AD9747585D0E}"/>
              </a:ext>
            </a:extLst>
          </p:cNvPr>
          <p:cNvSpPr/>
          <p:nvPr userDrawn="1"/>
        </p:nvSpPr>
        <p:spPr>
          <a:xfrm>
            <a:off x="-24536400" y="-13944600"/>
            <a:ext cx="61264800" cy="347472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47277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Slide 1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CC97A1-6411-45DF-A201-C0E3338BE66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6583162"/>
            <a:ext cx="12192000" cy="276625"/>
          </a:xfrm>
          <a:prstGeom prst="rect">
            <a:avLst/>
          </a:prstGeom>
        </p:spPr>
      </p:pic>
      <p:pic>
        <p:nvPicPr>
          <p:cNvPr id="6" name="Picture 5">
            <a:extLst>
              <a:ext uri="{FF2B5EF4-FFF2-40B4-BE49-F238E27FC236}">
                <a16:creationId xmlns:a16="http://schemas.microsoft.com/office/drawing/2014/main" id="{4568FFE4-E843-4B27-A6F8-E01B3A93E07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1020"/>
            <a:ext cx="12192000" cy="333768"/>
          </a:xfrm>
          <a:prstGeom prst="rect">
            <a:avLst/>
          </a:prstGeom>
        </p:spPr>
      </p:pic>
      <p:sp>
        <p:nvSpPr>
          <p:cNvPr id="7" name="TextBox 6">
            <a:extLst>
              <a:ext uri="{FF2B5EF4-FFF2-40B4-BE49-F238E27FC236}">
                <a16:creationId xmlns:a16="http://schemas.microsoft.com/office/drawing/2014/main" id="{C72DF649-D0DB-4631-9BD7-32060F4BB2B3}"/>
              </a:ext>
            </a:extLst>
          </p:cNvPr>
          <p:cNvSpPr txBox="1"/>
          <p:nvPr userDrawn="1"/>
        </p:nvSpPr>
        <p:spPr>
          <a:xfrm>
            <a:off x="475698" y="665361"/>
            <a:ext cx="5218931" cy="5032147"/>
          </a:xfrm>
          <a:prstGeom prst="rect">
            <a:avLst/>
          </a:prstGeom>
          <a:noFill/>
        </p:spPr>
        <p:txBody>
          <a:bodyPr wrap="square" rtlCol="0">
            <a:spAutoFit/>
          </a:bodyPr>
          <a:lstStyle/>
          <a:p>
            <a:pPr lvl="0"/>
            <a:r>
              <a:rPr lang="en-US" sz="3600" dirty="0">
                <a:solidFill>
                  <a:srgbClr val="96B25A"/>
                </a:solidFill>
                <a:latin typeface="Franklin Gothic Demi" panose="020B0703020102020204" pitchFamily="34" charset="0"/>
              </a:rPr>
              <a:t>HYDRATING MASK</a:t>
            </a:r>
          </a:p>
          <a:p>
            <a:endParaRPr lang="en-US" sz="1600" b="1" dirty="0">
              <a:solidFill>
                <a:srgbClr val="FFC000"/>
              </a:solidFill>
            </a:endParaRPr>
          </a:p>
          <a:p>
            <a:r>
              <a:rPr lang="en-US" sz="2000" dirty="0">
                <a:solidFill>
                  <a:srgbClr val="96B25A"/>
                </a:solidFill>
                <a:latin typeface="Franklin Gothic Demi" panose="020B0703020102020204" pitchFamily="34" charset="0"/>
              </a:rPr>
              <a:t>BENEFITS</a:t>
            </a:r>
            <a:r>
              <a:rPr lang="en-US" sz="1600" b="1" dirty="0">
                <a:solidFill>
                  <a:schemeClr val="accent4"/>
                </a:solidFill>
              </a:rPr>
              <a:t> </a:t>
            </a:r>
          </a:p>
          <a:p>
            <a:pPr marL="285750" indent="-285750">
              <a:buFont typeface="Wingdings" panose="05000000000000000000" pitchFamily="2" charset="2"/>
              <a:buChar char="ü"/>
            </a:pPr>
            <a:r>
              <a:rPr lang="en-US" sz="1600" dirty="0">
                <a:latin typeface="Franklin Gothic Book" panose="020B0503020102020204" pitchFamily="34" charset="0"/>
              </a:rPr>
              <a:t>Immediately after use, skin feels hydrated</a:t>
            </a:r>
          </a:p>
          <a:p>
            <a:pPr marL="285750" indent="-285750">
              <a:buFont typeface="Wingdings" panose="05000000000000000000" pitchFamily="2" charset="2"/>
              <a:buChar char="ü"/>
            </a:pPr>
            <a:r>
              <a:rPr lang="en-US" sz="1600" dirty="0">
                <a:latin typeface="Franklin Gothic Book" panose="020B0503020102020204" pitchFamily="34" charset="0"/>
              </a:rPr>
              <a:t>Deeply moisturizes and soothes irritated skin</a:t>
            </a:r>
          </a:p>
          <a:p>
            <a:pPr marL="285750" indent="-285750">
              <a:buFont typeface="Wingdings" panose="05000000000000000000" pitchFamily="2" charset="2"/>
              <a:buChar char="ü"/>
            </a:pPr>
            <a:r>
              <a:rPr lang="en-US" sz="1600" dirty="0">
                <a:latin typeface="Franklin Gothic Book" panose="020B0503020102020204" pitchFamily="34" charset="0"/>
              </a:rPr>
              <a:t>Great for dry skin</a:t>
            </a:r>
          </a:p>
          <a:p>
            <a:endParaRPr lang="en-US" sz="1600" b="1" dirty="0">
              <a:solidFill>
                <a:schemeClr val="accent4"/>
              </a:solidFill>
            </a:endParaRPr>
          </a:p>
          <a:p>
            <a:r>
              <a:rPr lang="en-US" sz="2000" dirty="0">
                <a:solidFill>
                  <a:srgbClr val="96B25A"/>
                </a:solidFill>
                <a:latin typeface="Franklin Gothic Demi" panose="020B0703020102020204" pitchFamily="34" charset="0"/>
              </a:rPr>
              <a:t>TEXTURE</a:t>
            </a:r>
            <a:r>
              <a:rPr lang="en-US" sz="1600" b="1" dirty="0">
                <a:solidFill>
                  <a:schemeClr val="accent4"/>
                </a:solidFill>
              </a:rPr>
              <a:t> </a:t>
            </a:r>
          </a:p>
          <a:p>
            <a:r>
              <a:rPr lang="en-US" sz="1600" dirty="0">
                <a:latin typeface="Franklin Gothic Book" panose="020B0503020102020204" pitchFamily="34" charset="0"/>
              </a:rPr>
              <a:t>Whipped smooth soufflé</a:t>
            </a:r>
          </a:p>
          <a:p>
            <a:endParaRPr lang="en-US" sz="1600" b="1" dirty="0">
              <a:solidFill>
                <a:schemeClr val="accent4"/>
              </a:solidFill>
            </a:endParaRPr>
          </a:p>
          <a:p>
            <a:r>
              <a:rPr lang="en-US" sz="2000" dirty="0">
                <a:solidFill>
                  <a:srgbClr val="96B25A"/>
                </a:solidFill>
                <a:latin typeface="Franklin Gothic Demi" panose="020B0703020102020204" pitchFamily="34" charset="0"/>
              </a:rPr>
              <a:t>PHYTONUTRIENT</a:t>
            </a:r>
          </a:p>
          <a:p>
            <a:r>
              <a:rPr lang="en-US" sz="1600" dirty="0">
                <a:latin typeface="Franklin Gothic Book" panose="020B0503020102020204" pitchFamily="34" charset="0"/>
              </a:rPr>
              <a:t>Green Tea Extract </a:t>
            </a:r>
          </a:p>
          <a:p>
            <a:endParaRPr lang="en-US" sz="1600" b="1" dirty="0">
              <a:solidFill>
                <a:schemeClr val="accent4"/>
              </a:solidFill>
            </a:endParaRPr>
          </a:p>
          <a:p>
            <a:r>
              <a:rPr lang="en-US" sz="2000" dirty="0">
                <a:solidFill>
                  <a:srgbClr val="96B25A"/>
                </a:solidFill>
                <a:latin typeface="Franklin Gothic Demi" panose="020B0703020102020204" pitchFamily="34" charset="0"/>
              </a:rPr>
              <a:t>FRAGRANCE</a:t>
            </a:r>
            <a:r>
              <a:rPr lang="en-US" sz="1600" b="1" dirty="0">
                <a:solidFill>
                  <a:schemeClr val="accent6"/>
                </a:solidFill>
              </a:rPr>
              <a:t> </a:t>
            </a:r>
          </a:p>
          <a:p>
            <a:r>
              <a:rPr lang="en-US" sz="1600" dirty="0">
                <a:latin typeface="Franklin Gothic Book" panose="020B0503020102020204" pitchFamily="34" charset="0"/>
              </a:rPr>
              <a:t>Fresh dewy green notes mingle with bright sparkling citrus. </a:t>
            </a:r>
          </a:p>
          <a:p>
            <a:endParaRPr lang="en-US" sz="1600" dirty="0">
              <a:latin typeface="Franklin Gothic Book" panose="020B0503020102020204" pitchFamily="34" charset="0"/>
            </a:endParaRPr>
          </a:p>
          <a:p>
            <a:r>
              <a:rPr lang="en-US" sz="1600" dirty="0">
                <a:latin typeface="Franklin Gothic Book" panose="020B0503020102020204" pitchFamily="34" charset="0"/>
              </a:rPr>
              <a:t>Can be used daily.</a:t>
            </a:r>
          </a:p>
          <a:p>
            <a:endParaRPr lang="en-US" sz="1300" dirty="0">
              <a:solidFill>
                <a:srgbClr val="FFC000"/>
              </a:solidFill>
            </a:endParaRPr>
          </a:p>
        </p:txBody>
      </p:sp>
      <p:pic>
        <p:nvPicPr>
          <p:cNvPr id="8" name="Picture 7">
            <a:extLst>
              <a:ext uri="{FF2B5EF4-FFF2-40B4-BE49-F238E27FC236}">
                <a16:creationId xmlns:a16="http://schemas.microsoft.com/office/drawing/2014/main" id="{B30AEE91-099C-40F3-BD88-5C5889BC492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915952" y="319773"/>
            <a:ext cx="6276047" cy="6276047"/>
          </a:xfrm>
          <a:prstGeom prst="rect">
            <a:avLst/>
          </a:prstGeom>
        </p:spPr>
      </p:pic>
      <p:sp>
        <p:nvSpPr>
          <p:cNvPr id="9" name="Footer Placeholder 1">
            <a:extLst>
              <a:ext uri="{FF2B5EF4-FFF2-40B4-BE49-F238E27FC236}">
                <a16:creationId xmlns:a16="http://schemas.microsoft.com/office/drawing/2014/main" id="{B166EFAD-1D2F-4440-9823-0F5425185057}"/>
              </a:ext>
            </a:extLst>
          </p:cNvPr>
          <p:cNvSpPr txBox="1">
            <a:spLocks/>
          </p:cNvSpPr>
          <p:nvPr userDrawn="1"/>
        </p:nvSpPr>
        <p:spPr>
          <a:xfrm>
            <a:off x="1689463" y="6546703"/>
            <a:ext cx="8813074"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10000"/>
              </a:lnSpc>
              <a:defRPr/>
            </a:pPr>
            <a:r>
              <a:rPr lang="en-US" sz="933" dirty="0">
                <a:latin typeface="Franklin Gothic Book" panose="020B0503020102020204" pitchFamily="34" charset="0"/>
                <a:ea typeface="Franklin Gothic Book" charset="0"/>
                <a:cs typeface="Franklin Gothic Book" charset="0"/>
              </a:rPr>
              <a:t>©2019 Alticor Inc. All rights reserved. For IBO use only. Not to be used with prospects. Use website or catalog for current pricing.</a:t>
            </a:r>
          </a:p>
        </p:txBody>
      </p:sp>
      <p:sp>
        <p:nvSpPr>
          <p:cNvPr id="10" name="Rectangle 9">
            <a:extLst>
              <a:ext uri="{FF2B5EF4-FFF2-40B4-BE49-F238E27FC236}">
                <a16:creationId xmlns:a16="http://schemas.microsoft.com/office/drawing/2014/main" id="{67797051-7326-4017-8C33-038F4754EC28}"/>
              </a:ext>
            </a:extLst>
          </p:cNvPr>
          <p:cNvSpPr/>
          <p:nvPr userDrawn="1"/>
        </p:nvSpPr>
        <p:spPr>
          <a:xfrm>
            <a:off x="-24536400" y="-13944600"/>
            <a:ext cx="61264800" cy="347472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45291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Slide 1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CC97A1-6411-45DF-A201-C0E3338BE66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6583162"/>
            <a:ext cx="12192000" cy="276625"/>
          </a:xfrm>
          <a:prstGeom prst="rect">
            <a:avLst/>
          </a:prstGeom>
        </p:spPr>
      </p:pic>
      <p:pic>
        <p:nvPicPr>
          <p:cNvPr id="6" name="Picture 5">
            <a:extLst>
              <a:ext uri="{FF2B5EF4-FFF2-40B4-BE49-F238E27FC236}">
                <a16:creationId xmlns:a16="http://schemas.microsoft.com/office/drawing/2014/main" id="{4568FFE4-E843-4B27-A6F8-E01B3A93E07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1020"/>
            <a:ext cx="12192000" cy="333768"/>
          </a:xfrm>
          <a:prstGeom prst="rect">
            <a:avLst/>
          </a:prstGeom>
        </p:spPr>
      </p:pic>
      <p:pic>
        <p:nvPicPr>
          <p:cNvPr id="7" name="Picture 6">
            <a:extLst>
              <a:ext uri="{FF2B5EF4-FFF2-40B4-BE49-F238E27FC236}">
                <a16:creationId xmlns:a16="http://schemas.microsoft.com/office/drawing/2014/main" id="{0841334A-41D6-43BD-819E-4158573D0E9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457434" y="342900"/>
            <a:ext cx="4217351" cy="6158260"/>
          </a:xfrm>
          <a:prstGeom prst="rect">
            <a:avLst/>
          </a:prstGeom>
        </p:spPr>
      </p:pic>
      <p:sp>
        <p:nvSpPr>
          <p:cNvPr id="8" name="TextBox 7">
            <a:extLst>
              <a:ext uri="{FF2B5EF4-FFF2-40B4-BE49-F238E27FC236}">
                <a16:creationId xmlns:a16="http://schemas.microsoft.com/office/drawing/2014/main" id="{856A9D6C-D7AA-466B-A9B0-57EDBAA366C0}"/>
              </a:ext>
            </a:extLst>
          </p:cNvPr>
          <p:cNvSpPr txBox="1"/>
          <p:nvPr userDrawn="1"/>
        </p:nvSpPr>
        <p:spPr>
          <a:xfrm>
            <a:off x="569747" y="2523624"/>
            <a:ext cx="5608030" cy="1810752"/>
          </a:xfrm>
          <a:prstGeom prst="rect">
            <a:avLst/>
          </a:prstGeom>
          <a:noFill/>
        </p:spPr>
        <p:txBody>
          <a:bodyPr wrap="square" rtlCol="0">
            <a:spAutoFit/>
          </a:bodyPr>
          <a:lstStyle/>
          <a:p>
            <a:pPr algn="ctr">
              <a:lnSpc>
                <a:spcPts val="6700"/>
              </a:lnSpc>
            </a:pPr>
            <a:r>
              <a:rPr lang="en-US" sz="7000" dirty="0">
                <a:solidFill>
                  <a:srgbClr val="96B25A"/>
                </a:solidFill>
                <a:latin typeface="Franklin Gothic Medium" panose="020B0603020102020204" pitchFamily="34" charset="0"/>
                <a:cs typeface="Arial" panose="020B0604020202020204" pitchFamily="34" charset="0"/>
              </a:rPr>
              <a:t>HYDRATING ZONES</a:t>
            </a:r>
            <a:endParaRPr lang="en-US" sz="7000" dirty="0">
              <a:solidFill>
                <a:srgbClr val="96B25A"/>
              </a:solidFill>
              <a:latin typeface="Franklin Gothic Medium" panose="020B0603020102020204" pitchFamily="34" charset="0"/>
            </a:endParaRPr>
          </a:p>
        </p:txBody>
      </p:sp>
      <p:sp>
        <p:nvSpPr>
          <p:cNvPr id="9" name="Footer Placeholder 1">
            <a:extLst>
              <a:ext uri="{FF2B5EF4-FFF2-40B4-BE49-F238E27FC236}">
                <a16:creationId xmlns:a16="http://schemas.microsoft.com/office/drawing/2014/main" id="{8E6581D6-438D-4AAB-91C6-3B89970630FB}"/>
              </a:ext>
            </a:extLst>
          </p:cNvPr>
          <p:cNvSpPr txBox="1">
            <a:spLocks/>
          </p:cNvSpPr>
          <p:nvPr userDrawn="1"/>
        </p:nvSpPr>
        <p:spPr>
          <a:xfrm>
            <a:off x="1689463" y="6546703"/>
            <a:ext cx="8813074"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10000"/>
              </a:lnSpc>
              <a:defRPr/>
            </a:pPr>
            <a:r>
              <a:rPr lang="en-US" sz="933" dirty="0">
                <a:latin typeface="Franklin Gothic Book" panose="020B0503020102020204" pitchFamily="34" charset="0"/>
                <a:ea typeface="Franklin Gothic Book" charset="0"/>
                <a:cs typeface="Franklin Gothic Book" charset="0"/>
              </a:rPr>
              <a:t>©2019 Alticor Inc. All rights reserved. For IBO use only. Not to be used with prospects. Use website or catalog for current pricing.</a:t>
            </a:r>
          </a:p>
        </p:txBody>
      </p:sp>
      <p:sp>
        <p:nvSpPr>
          <p:cNvPr id="10" name="Rectangle 9">
            <a:extLst>
              <a:ext uri="{FF2B5EF4-FFF2-40B4-BE49-F238E27FC236}">
                <a16:creationId xmlns:a16="http://schemas.microsoft.com/office/drawing/2014/main" id="{2EA34BC0-BAA8-4CBE-BEE2-13FCE2BFF270}"/>
              </a:ext>
            </a:extLst>
          </p:cNvPr>
          <p:cNvSpPr/>
          <p:nvPr userDrawn="1"/>
        </p:nvSpPr>
        <p:spPr>
          <a:xfrm>
            <a:off x="-24536400" y="-13944600"/>
            <a:ext cx="61264800" cy="347472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83880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Slide 1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CC97A1-6411-45DF-A201-C0E3338BE66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6583162"/>
            <a:ext cx="12192000" cy="276625"/>
          </a:xfrm>
          <a:prstGeom prst="rect">
            <a:avLst/>
          </a:prstGeom>
        </p:spPr>
      </p:pic>
      <p:pic>
        <p:nvPicPr>
          <p:cNvPr id="6" name="Picture 5">
            <a:extLst>
              <a:ext uri="{FF2B5EF4-FFF2-40B4-BE49-F238E27FC236}">
                <a16:creationId xmlns:a16="http://schemas.microsoft.com/office/drawing/2014/main" id="{4568FFE4-E843-4B27-A6F8-E01B3A93E07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1020"/>
            <a:ext cx="12192000" cy="333768"/>
          </a:xfrm>
          <a:prstGeom prst="rect">
            <a:avLst/>
          </a:prstGeom>
        </p:spPr>
      </p:pic>
      <p:sp>
        <p:nvSpPr>
          <p:cNvPr id="7" name="TextBox 6">
            <a:extLst>
              <a:ext uri="{FF2B5EF4-FFF2-40B4-BE49-F238E27FC236}">
                <a16:creationId xmlns:a16="http://schemas.microsoft.com/office/drawing/2014/main" id="{79214C51-5377-4618-A845-4D249FE66685}"/>
              </a:ext>
            </a:extLst>
          </p:cNvPr>
          <p:cNvSpPr txBox="1"/>
          <p:nvPr userDrawn="1"/>
        </p:nvSpPr>
        <p:spPr>
          <a:xfrm>
            <a:off x="477101" y="662214"/>
            <a:ext cx="5099834" cy="5324535"/>
          </a:xfrm>
          <a:prstGeom prst="rect">
            <a:avLst/>
          </a:prstGeom>
          <a:noFill/>
        </p:spPr>
        <p:txBody>
          <a:bodyPr wrap="square" rtlCol="0">
            <a:spAutoFit/>
          </a:bodyPr>
          <a:lstStyle/>
          <a:p>
            <a:pPr lvl="0"/>
            <a:r>
              <a:rPr lang="en-US" sz="3600" dirty="0">
                <a:solidFill>
                  <a:srgbClr val="A4A0A2"/>
                </a:solidFill>
                <a:latin typeface="Franklin Gothic Demi" panose="020B0703020102020204" pitchFamily="34" charset="0"/>
              </a:rPr>
              <a:t>BRIGHTENING MASK</a:t>
            </a:r>
          </a:p>
          <a:p>
            <a:endParaRPr lang="en-US" sz="1600" b="1" dirty="0">
              <a:solidFill>
                <a:srgbClr val="FFC000"/>
              </a:solidFill>
            </a:endParaRPr>
          </a:p>
          <a:p>
            <a:r>
              <a:rPr lang="en-US" sz="2000" dirty="0">
                <a:solidFill>
                  <a:srgbClr val="A4A0A2"/>
                </a:solidFill>
                <a:latin typeface="Franklin Gothic Demi" panose="020B0703020102020204" pitchFamily="34" charset="0"/>
              </a:rPr>
              <a:t>BENEFITS</a:t>
            </a:r>
            <a:r>
              <a:rPr lang="en-US" sz="1600" b="1" dirty="0">
                <a:solidFill>
                  <a:schemeClr val="accent4"/>
                </a:solidFill>
              </a:rPr>
              <a:t> </a:t>
            </a:r>
          </a:p>
          <a:p>
            <a:pPr marL="285750" indent="-285750">
              <a:buFont typeface="Wingdings" panose="05000000000000000000" pitchFamily="2" charset="2"/>
              <a:buChar char="ü"/>
            </a:pPr>
            <a:r>
              <a:rPr lang="en-US" sz="1600" dirty="0">
                <a:latin typeface="Franklin Gothic Book" panose="020B0503020102020204" pitchFamily="34" charset="0"/>
              </a:rPr>
              <a:t>Leaves skin looking luminous </a:t>
            </a:r>
          </a:p>
          <a:p>
            <a:pPr marL="285750" indent="-285750">
              <a:buFont typeface="Wingdings" panose="05000000000000000000" pitchFamily="2" charset="2"/>
              <a:buChar char="ü"/>
            </a:pPr>
            <a:r>
              <a:rPr lang="en-US" sz="1600" dirty="0">
                <a:latin typeface="Franklin Gothic Book" panose="020B0503020102020204" pitchFamily="34" charset="0"/>
              </a:rPr>
              <a:t>Helps reduce dullness and evens skin tone</a:t>
            </a:r>
          </a:p>
          <a:p>
            <a:pPr marL="285750" indent="-285750">
              <a:buFont typeface="Wingdings" panose="05000000000000000000" pitchFamily="2" charset="2"/>
              <a:buChar char="ü"/>
            </a:pPr>
            <a:r>
              <a:rPr lang="en-US" sz="1600" dirty="0">
                <a:latin typeface="Franklin Gothic Book" panose="020B0503020102020204" pitchFamily="34" charset="0"/>
              </a:rPr>
              <a:t>Great for dull skin tone</a:t>
            </a:r>
          </a:p>
          <a:p>
            <a:endParaRPr lang="en-US" sz="1600" b="1" dirty="0">
              <a:solidFill>
                <a:schemeClr val="accent4"/>
              </a:solidFill>
            </a:endParaRPr>
          </a:p>
          <a:p>
            <a:r>
              <a:rPr lang="en-US" sz="2000" dirty="0">
                <a:solidFill>
                  <a:srgbClr val="A4A0A2"/>
                </a:solidFill>
                <a:latin typeface="Franklin Gothic Demi" panose="020B0703020102020204" pitchFamily="34" charset="0"/>
              </a:rPr>
              <a:t>TEXTURE</a:t>
            </a:r>
            <a:r>
              <a:rPr lang="en-US" sz="1600" b="1" dirty="0">
                <a:solidFill>
                  <a:schemeClr val="accent4"/>
                </a:solidFill>
              </a:rPr>
              <a:t> </a:t>
            </a:r>
          </a:p>
          <a:p>
            <a:r>
              <a:rPr lang="en-US" sz="1600" dirty="0">
                <a:latin typeface="Franklin Gothic Book" panose="020B0503020102020204" pitchFamily="34" charset="0"/>
              </a:rPr>
              <a:t>Silky formula with natural loofah grains and jojoba beads.</a:t>
            </a:r>
          </a:p>
          <a:p>
            <a:endParaRPr lang="en-US" sz="1600" b="1" dirty="0">
              <a:solidFill>
                <a:schemeClr val="accent3"/>
              </a:solidFill>
            </a:endParaRPr>
          </a:p>
          <a:p>
            <a:r>
              <a:rPr lang="en-US" sz="2000" dirty="0">
                <a:solidFill>
                  <a:srgbClr val="A4A0A2"/>
                </a:solidFill>
                <a:latin typeface="Franklin Gothic Demi" panose="020B0703020102020204" pitchFamily="34" charset="0"/>
              </a:rPr>
              <a:t>PHYTONUTRIENT</a:t>
            </a:r>
          </a:p>
          <a:p>
            <a:r>
              <a:rPr lang="en-US" sz="1600" dirty="0">
                <a:latin typeface="Franklin Gothic Book" panose="020B0503020102020204" pitchFamily="34" charset="0"/>
              </a:rPr>
              <a:t>White Chia Seed</a:t>
            </a:r>
          </a:p>
          <a:p>
            <a:endParaRPr lang="en-US" sz="1600" b="1" dirty="0">
              <a:solidFill>
                <a:schemeClr val="accent4"/>
              </a:solidFill>
            </a:endParaRPr>
          </a:p>
          <a:p>
            <a:r>
              <a:rPr lang="en-US" sz="2000" dirty="0">
                <a:solidFill>
                  <a:srgbClr val="A4A0A2"/>
                </a:solidFill>
                <a:latin typeface="Franklin Gothic Demi" panose="020B0703020102020204" pitchFamily="34" charset="0"/>
              </a:rPr>
              <a:t>FRAGRANCE</a:t>
            </a:r>
            <a:r>
              <a:rPr lang="en-US" sz="1600" b="1" dirty="0">
                <a:solidFill>
                  <a:schemeClr val="accent6"/>
                </a:solidFill>
              </a:rPr>
              <a:t> </a:t>
            </a:r>
          </a:p>
          <a:p>
            <a:r>
              <a:rPr lang="en-US" sz="1600" dirty="0">
                <a:latin typeface="Franklin Gothic Book" panose="020B0503020102020204" pitchFamily="34" charset="0"/>
              </a:rPr>
              <a:t>Warm gourmand notes blended with decadent honey and soft florals.</a:t>
            </a:r>
          </a:p>
          <a:p>
            <a:endParaRPr lang="en-US" sz="1600" dirty="0">
              <a:latin typeface="Franklin Gothic Book" panose="020B0503020102020204" pitchFamily="34" charset="0"/>
            </a:endParaRPr>
          </a:p>
          <a:p>
            <a:r>
              <a:rPr lang="en-US" sz="1600" dirty="0">
                <a:latin typeface="Franklin Gothic Book" panose="020B0503020102020204" pitchFamily="34" charset="0"/>
              </a:rPr>
              <a:t>Can be used 3-4 times per week (skip a day between each use).</a:t>
            </a:r>
          </a:p>
        </p:txBody>
      </p:sp>
      <p:pic>
        <p:nvPicPr>
          <p:cNvPr id="8" name="Picture 7">
            <a:extLst>
              <a:ext uri="{FF2B5EF4-FFF2-40B4-BE49-F238E27FC236}">
                <a16:creationId xmlns:a16="http://schemas.microsoft.com/office/drawing/2014/main" id="{8F356109-0697-46EA-BD5F-5C78508209B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915952" y="319773"/>
            <a:ext cx="6276047" cy="6276047"/>
          </a:xfrm>
          <a:prstGeom prst="rect">
            <a:avLst/>
          </a:prstGeom>
        </p:spPr>
      </p:pic>
      <p:sp>
        <p:nvSpPr>
          <p:cNvPr id="9" name="Footer Placeholder 1">
            <a:extLst>
              <a:ext uri="{FF2B5EF4-FFF2-40B4-BE49-F238E27FC236}">
                <a16:creationId xmlns:a16="http://schemas.microsoft.com/office/drawing/2014/main" id="{5B39F8DE-327F-40FA-B1F3-279AA308B0C8}"/>
              </a:ext>
            </a:extLst>
          </p:cNvPr>
          <p:cNvSpPr txBox="1">
            <a:spLocks/>
          </p:cNvSpPr>
          <p:nvPr userDrawn="1"/>
        </p:nvSpPr>
        <p:spPr>
          <a:xfrm>
            <a:off x="1689463" y="6546703"/>
            <a:ext cx="8813074"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10000"/>
              </a:lnSpc>
              <a:defRPr/>
            </a:pPr>
            <a:r>
              <a:rPr lang="en-US" sz="933" dirty="0">
                <a:latin typeface="Franklin Gothic Book" panose="020B0503020102020204" pitchFamily="34" charset="0"/>
                <a:ea typeface="Franklin Gothic Book" charset="0"/>
                <a:cs typeface="Franklin Gothic Book" charset="0"/>
              </a:rPr>
              <a:t>©2019 Alticor Inc. All rights reserved. For IBO use only. Not to be used with prospects. Use website or catalog for current pricing.</a:t>
            </a:r>
          </a:p>
        </p:txBody>
      </p:sp>
      <p:sp>
        <p:nvSpPr>
          <p:cNvPr id="10" name="Rectangle 9">
            <a:extLst>
              <a:ext uri="{FF2B5EF4-FFF2-40B4-BE49-F238E27FC236}">
                <a16:creationId xmlns:a16="http://schemas.microsoft.com/office/drawing/2014/main" id="{0809D320-0095-451D-8821-DF10C4D70451}"/>
              </a:ext>
            </a:extLst>
          </p:cNvPr>
          <p:cNvSpPr/>
          <p:nvPr userDrawn="1"/>
        </p:nvSpPr>
        <p:spPr>
          <a:xfrm>
            <a:off x="-24536400" y="-13944600"/>
            <a:ext cx="61264800" cy="347472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35800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Slide 1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CC97A1-6411-45DF-A201-C0E3338BE66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6583162"/>
            <a:ext cx="12192000" cy="276625"/>
          </a:xfrm>
          <a:prstGeom prst="rect">
            <a:avLst/>
          </a:prstGeom>
        </p:spPr>
      </p:pic>
      <p:pic>
        <p:nvPicPr>
          <p:cNvPr id="6" name="Picture 5">
            <a:extLst>
              <a:ext uri="{FF2B5EF4-FFF2-40B4-BE49-F238E27FC236}">
                <a16:creationId xmlns:a16="http://schemas.microsoft.com/office/drawing/2014/main" id="{4568FFE4-E843-4B27-A6F8-E01B3A93E07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1020"/>
            <a:ext cx="12192000" cy="333768"/>
          </a:xfrm>
          <a:prstGeom prst="rect">
            <a:avLst/>
          </a:prstGeom>
        </p:spPr>
      </p:pic>
      <p:pic>
        <p:nvPicPr>
          <p:cNvPr id="7" name="Picture 6">
            <a:extLst>
              <a:ext uri="{FF2B5EF4-FFF2-40B4-BE49-F238E27FC236}">
                <a16:creationId xmlns:a16="http://schemas.microsoft.com/office/drawing/2014/main" id="{D79C0571-59F6-444D-8679-1587699FD15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457434" y="342900"/>
            <a:ext cx="4217351" cy="6158260"/>
          </a:xfrm>
          <a:prstGeom prst="rect">
            <a:avLst/>
          </a:prstGeom>
        </p:spPr>
      </p:pic>
      <p:sp>
        <p:nvSpPr>
          <p:cNvPr id="8" name="TextBox 7">
            <a:extLst>
              <a:ext uri="{FF2B5EF4-FFF2-40B4-BE49-F238E27FC236}">
                <a16:creationId xmlns:a16="http://schemas.microsoft.com/office/drawing/2014/main" id="{8F851014-8059-4CBF-AA34-4C8998E18700}"/>
              </a:ext>
            </a:extLst>
          </p:cNvPr>
          <p:cNvSpPr txBox="1"/>
          <p:nvPr userDrawn="1"/>
        </p:nvSpPr>
        <p:spPr>
          <a:xfrm>
            <a:off x="480538" y="2523624"/>
            <a:ext cx="5786448" cy="1810752"/>
          </a:xfrm>
          <a:prstGeom prst="rect">
            <a:avLst/>
          </a:prstGeom>
          <a:noFill/>
        </p:spPr>
        <p:txBody>
          <a:bodyPr wrap="square" rtlCol="0">
            <a:spAutoFit/>
          </a:bodyPr>
          <a:lstStyle/>
          <a:p>
            <a:pPr algn="ctr">
              <a:lnSpc>
                <a:spcPts val="6700"/>
              </a:lnSpc>
            </a:pPr>
            <a:r>
              <a:rPr lang="en-US" sz="7000" dirty="0">
                <a:solidFill>
                  <a:srgbClr val="A4A0A2"/>
                </a:solidFill>
                <a:latin typeface="Franklin Gothic Medium" panose="020B0603020102020204" pitchFamily="34" charset="0"/>
                <a:cs typeface="Arial" panose="020B0604020202020204" pitchFamily="34" charset="0"/>
              </a:rPr>
              <a:t>BRIGHTENING ZONES</a:t>
            </a:r>
            <a:endParaRPr lang="en-US" sz="7000" dirty="0">
              <a:solidFill>
                <a:srgbClr val="A4A0A2"/>
              </a:solidFill>
              <a:latin typeface="Franklin Gothic Medium" panose="020B0603020102020204" pitchFamily="34" charset="0"/>
            </a:endParaRPr>
          </a:p>
        </p:txBody>
      </p:sp>
      <p:sp>
        <p:nvSpPr>
          <p:cNvPr id="9" name="Footer Placeholder 1">
            <a:extLst>
              <a:ext uri="{FF2B5EF4-FFF2-40B4-BE49-F238E27FC236}">
                <a16:creationId xmlns:a16="http://schemas.microsoft.com/office/drawing/2014/main" id="{3AE63621-1BE6-49E1-BBCA-2815ECC39FAD}"/>
              </a:ext>
            </a:extLst>
          </p:cNvPr>
          <p:cNvSpPr txBox="1">
            <a:spLocks/>
          </p:cNvSpPr>
          <p:nvPr userDrawn="1"/>
        </p:nvSpPr>
        <p:spPr>
          <a:xfrm>
            <a:off x="1689463" y="6546703"/>
            <a:ext cx="8813074"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10000"/>
              </a:lnSpc>
              <a:defRPr/>
            </a:pPr>
            <a:r>
              <a:rPr lang="en-US" sz="933" dirty="0">
                <a:latin typeface="Franklin Gothic Book" panose="020B0503020102020204" pitchFamily="34" charset="0"/>
                <a:ea typeface="Franklin Gothic Book" charset="0"/>
                <a:cs typeface="Franklin Gothic Book" charset="0"/>
              </a:rPr>
              <a:t>©2019 Alticor Inc. All rights reserved. For IBO use only. Not to be used with prospects. Use website or catalog for current pricing.</a:t>
            </a:r>
          </a:p>
        </p:txBody>
      </p:sp>
      <p:sp>
        <p:nvSpPr>
          <p:cNvPr id="10" name="Rectangle 9">
            <a:extLst>
              <a:ext uri="{FF2B5EF4-FFF2-40B4-BE49-F238E27FC236}">
                <a16:creationId xmlns:a16="http://schemas.microsoft.com/office/drawing/2014/main" id="{4458AFF4-5334-4581-AEAE-492469EBB2AF}"/>
              </a:ext>
            </a:extLst>
          </p:cNvPr>
          <p:cNvSpPr/>
          <p:nvPr userDrawn="1"/>
        </p:nvSpPr>
        <p:spPr>
          <a:xfrm>
            <a:off x="-24536400" y="-13944600"/>
            <a:ext cx="61264800" cy="347472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62475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Slide 1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CC97A1-6411-45DF-A201-C0E3338BE66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6583162"/>
            <a:ext cx="12192000" cy="276625"/>
          </a:xfrm>
          <a:prstGeom prst="rect">
            <a:avLst/>
          </a:prstGeom>
        </p:spPr>
      </p:pic>
      <p:pic>
        <p:nvPicPr>
          <p:cNvPr id="6" name="Picture 5">
            <a:extLst>
              <a:ext uri="{FF2B5EF4-FFF2-40B4-BE49-F238E27FC236}">
                <a16:creationId xmlns:a16="http://schemas.microsoft.com/office/drawing/2014/main" id="{4568FFE4-E843-4B27-A6F8-E01B3A93E07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1020"/>
            <a:ext cx="12192000" cy="333768"/>
          </a:xfrm>
          <a:prstGeom prst="rect">
            <a:avLst/>
          </a:prstGeom>
        </p:spPr>
      </p:pic>
      <p:sp>
        <p:nvSpPr>
          <p:cNvPr id="7" name="TextBox 6">
            <a:extLst>
              <a:ext uri="{FF2B5EF4-FFF2-40B4-BE49-F238E27FC236}">
                <a16:creationId xmlns:a16="http://schemas.microsoft.com/office/drawing/2014/main" id="{D2ED2CF6-B187-4D95-AC03-57C7847E37DA}"/>
              </a:ext>
            </a:extLst>
          </p:cNvPr>
          <p:cNvSpPr txBox="1"/>
          <p:nvPr userDrawn="1"/>
        </p:nvSpPr>
        <p:spPr>
          <a:xfrm>
            <a:off x="477101" y="662214"/>
            <a:ext cx="5154442" cy="5678478"/>
          </a:xfrm>
          <a:prstGeom prst="rect">
            <a:avLst/>
          </a:prstGeom>
          <a:noFill/>
        </p:spPr>
        <p:txBody>
          <a:bodyPr wrap="square" rtlCol="0">
            <a:spAutoFit/>
          </a:bodyPr>
          <a:lstStyle/>
          <a:p>
            <a:pPr lvl="0"/>
            <a:r>
              <a:rPr lang="en-US" sz="3600" dirty="0">
                <a:solidFill>
                  <a:srgbClr val="B5272E"/>
                </a:solidFill>
                <a:latin typeface="Franklin Gothic Demi" panose="020B0703020102020204" pitchFamily="34" charset="0"/>
                <a:ea typeface="FangSong" panose="02010609060101010101" pitchFamily="49" charset="-122"/>
              </a:rPr>
              <a:t>FIRMING MASK</a:t>
            </a:r>
          </a:p>
          <a:p>
            <a:endParaRPr lang="en-US" sz="1600" b="1" dirty="0">
              <a:solidFill>
                <a:srgbClr val="FFC000"/>
              </a:solidFill>
            </a:endParaRPr>
          </a:p>
          <a:p>
            <a:r>
              <a:rPr lang="en-US" sz="2000" dirty="0">
                <a:solidFill>
                  <a:srgbClr val="B5272E"/>
                </a:solidFill>
                <a:latin typeface="Franklin Gothic Demi" panose="020B0703020102020204" pitchFamily="34" charset="0"/>
              </a:rPr>
              <a:t>BENEFITS</a:t>
            </a:r>
            <a:r>
              <a:rPr lang="en-US" sz="1600" b="1" dirty="0">
                <a:solidFill>
                  <a:schemeClr val="accent4"/>
                </a:solidFill>
              </a:rPr>
              <a:t> </a:t>
            </a:r>
          </a:p>
          <a:p>
            <a:pPr marL="285750" indent="-285750">
              <a:buFont typeface="Wingdings" panose="05000000000000000000" pitchFamily="2" charset="2"/>
              <a:buChar char="ü"/>
            </a:pPr>
            <a:r>
              <a:rPr lang="en-US" sz="1600" dirty="0">
                <a:latin typeface="Franklin Gothic Book" panose="020B0503020102020204" pitchFamily="34" charset="0"/>
              </a:rPr>
              <a:t>Helps skin feel firmer</a:t>
            </a:r>
          </a:p>
          <a:p>
            <a:pPr marL="285750" indent="-285750">
              <a:buFont typeface="Wingdings" panose="05000000000000000000" pitchFamily="2" charset="2"/>
              <a:buChar char="ü"/>
            </a:pPr>
            <a:r>
              <a:rPr lang="en-US" sz="1600" dirty="0">
                <a:latin typeface="Franklin Gothic Book" panose="020B0503020102020204" pitchFamily="34" charset="0"/>
              </a:rPr>
              <a:t>Provides instant warming sensation</a:t>
            </a:r>
          </a:p>
          <a:p>
            <a:pPr marL="285750" indent="-285750">
              <a:buFont typeface="Wingdings" panose="05000000000000000000" pitchFamily="2" charset="2"/>
              <a:buChar char="ü"/>
            </a:pPr>
            <a:r>
              <a:rPr lang="en-US" sz="1600" dirty="0">
                <a:latin typeface="Franklin Gothic Book" panose="020B0503020102020204" pitchFamily="34" charset="0"/>
              </a:rPr>
              <a:t>Great for mature skin </a:t>
            </a:r>
          </a:p>
          <a:p>
            <a:endParaRPr lang="en-US" sz="1600" b="1" dirty="0">
              <a:solidFill>
                <a:schemeClr val="accent4"/>
              </a:solidFill>
            </a:endParaRPr>
          </a:p>
          <a:p>
            <a:r>
              <a:rPr lang="en-US" sz="2000" dirty="0">
                <a:solidFill>
                  <a:srgbClr val="B5272E"/>
                </a:solidFill>
                <a:latin typeface="Franklin Gothic Demi" panose="020B0703020102020204" pitchFamily="34" charset="0"/>
              </a:rPr>
              <a:t>TEXTURE</a:t>
            </a:r>
            <a:r>
              <a:rPr lang="en-US" sz="1600" b="1" dirty="0">
                <a:solidFill>
                  <a:schemeClr val="accent4"/>
                </a:solidFill>
              </a:rPr>
              <a:t> </a:t>
            </a:r>
          </a:p>
          <a:p>
            <a:r>
              <a:rPr lang="en-US" sz="1600" dirty="0">
                <a:latin typeface="Franklin Gothic Book" panose="020B0503020102020204" pitchFamily="34" charset="0"/>
              </a:rPr>
              <a:t>Transforms from clear gel texture to white creamy mask while massaging skin.</a:t>
            </a:r>
          </a:p>
          <a:p>
            <a:endParaRPr lang="en-US" sz="1600" b="1" dirty="0">
              <a:solidFill>
                <a:schemeClr val="accent4"/>
              </a:solidFill>
            </a:endParaRPr>
          </a:p>
          <a:p>
            <a:r>
              <a:rPr lang="en-US" sz="2000" dirty="0">
                <a:solidFill>
                  <a:srgbClr val="B5272E"/>
                </a:solidFill>
                <a:latin typeface="Franklin Gothic Demi" panose="020B0703020102020204" pitchFamily="34" charset="0"/>
              </a:rPr>
              <a:t>PHYTONUTRIENT</a:t>
            </a:r>
          </a:p>
          <a:p>
            <a:r>
              <a:rPr lang="en-US" sz="1600" dirty="0">
                <a:latin typeface="Franklin Gothic Book" panose="020B0503020102020204" pitchFamily="34" charset="0"/>
              </a:rPr>
              <a:t>Pomegranate</a:t>
            </a:r>
          </a:p>
          <a:p>
            <a:endParaRPr lang="en-US" sz="1600" b="1" dirty="0">
              <a:solidFill>
                <a:schemeClr val="accent4"/>
              </a:solidFill>
            </a:endParaRPr>
          </a:p>
          <a:p>
            <a:r>
              <a:rPr lang="en-US" sz="2000" dirty="0">
                <a:solidFill>
                  <a:srgbClr val="B5272E"/>
                </a:solidFill>
                <a:latin typeface="Franklin Gothic Demi" panose="020B0703020102020204" pitchFamily="34" charset="0"/>
              </a:rPr>
              <a:t>FRAGRANCE</a:t>
            </a:r>
            <a:r>
              <a:rPr lang="en-US" sz="2000" b="1" dirty="0">
                <a:solidFill>
                  <a:schemeClr val="accent4"/>
                </a:solidFill>
              </a:rPr>
              <a:t> </a:t>
            </a:r>
          </a:p>
          <a:p>
            <a:r>
              <a:rPr lang="en-US" sz="1600" dirty="0">
                <a:latin typeface="Franklin Gothic Book" panose="020B0503020102020204" pitchFamily="34" charset="0"/>
              </a:rPr>
              <a:t>Fruity pomegranate notes rounded out with clean florals and fresh fruity citrus.</a:t>
            </a:r>
          </a:p>
          <a:p>
            <a:endParaRPr lang="en-US" sz="1300" dirty="0">
              <a:solidFill>
                <a:srgbClr val="FFC000"/>
              </a:solidFill>
              <a:latin typeface="Franklin Gothic Book" panose="020B0503020102020204" pitchFamily="34" charset="0"/>
            </a:endParaRPr>
          </a:p>
          <a:p>
            <a:endParaRPr lang="en-US" sz="1300" dirty="0">
              <a:solidFill>
                <a:srgbClr val="FFC000"/>
              </a:solidFill>
              <a:latin typeface="Franklin Gothic Book" panose="020B0503020102020204" pitchFamily="34" charset="0"/>
            </a:endParaRPr>
          </a:p>
          <a:p>
            <a:r>
              <a:rPr lang="en-US" sz="1600" dirty="0">
                <a:latin typeface="Franklin Gothic Book" panose="020B0503020102020204" pitchFamily="34" charset="0"/>
              </a:rPr>
              <a:t>Can be used daily.</a:t>
            </a:r>
          </a:p>
          <a:p>
            <a:endParaRPr lang="en-US" sz="1300" dirty="0">
              <a:solidFill>
                <a:srgbClr val="FFC000"/>
              </a:solidFill>
            </a:endParaRPr>
          </a:p>
        </p:txBody>
      </p:sp>
      <p:pic>
        <p:nvPicPr>
          <p:cNvPr id="8" name="Picture 7">
            <a:extLst>
              <a:ext uri="{FF2B5EF4-FFF2-40B4-BE49-F238E27FC236}">
                <a16:creationId xmlns:a16="http://schemas.microsoft.com/office/drawing/2014/main" id="{800A817D-45BF-4B11-9296-1E7AC98EFE4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915952" y="319773"/>
            <a:ext cx="6276047" cy="6276047"/>
          </a:xfrm>
          <a:prstGeom prst="rect">
            <a:avLst/>
          </a:prstGeom>
        </p:spPr>
      </p:pic>
      <p:sp>
        <p:nvSpPr>
          <p:cNvPr id="9" name="Footer Placeholder 1">
            <a:extLst>
              <a:ext uri="{FF2B5EF4-FFF2-40B4-BE49-F238E27FC236}">
                <a16:creationId xmlns:a16="http://schemas.microsoft.com/office/drawing/2014/main" id="{AF074F86-649D-43A5-922E-DE514DCBFD9E}"/>
              </a:ext>
            </a:extLst>
          </p:cNvPr>
          <p:cNvSpPr txBox="1">
            <a:spLocks/>
          </p:cNvSpPr>
          <p:nvPr userDrawn="1"/>
        </p:nvSpPr>
        <p:spPr>
          <a:xfrm>
            <a:off x="1689463" y="6546703"/>
            <a:ext cx="8813074"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10000"/>
              </a:lnSpc>
              <a:defRPr/>
            </a:pPr>
            <a:r>
              <a:rPr lang="en-US" sz="933" dirty="0">
                <a:latin typeface="Franklin Gothic Book" panose="020B0503020102020204" pitchFamily="34" charset="0"/>
                <a:ea typeface="Franklin Gothic Book" charset="0"/>
                <a:cs typeface="Franklin Gothic Book" charset="0"/>
              </a:rPr>
              <a:t>©2019 Alticor Inc. All rights reserved. For IBO use only. Not to be used with prospects. Use website or catalog for current pricing.</a:t>
            </a:r>
          </a:p>
        </p:txBody>
      </p:sp>
      <p:sp>
        <p:nvSpPr>
          <p:cNvPr id="10" name="Rectangle 9">
            <a:extLst>
              <a:ext uri="{FF2B5EF4-FFF2-40B4-BE49-F238E27FC236}">
                <a16:creationId xmlns:a16="http://schemas.microsoft.com/office/drawing/2014/main" id="{897CF8F6-C6CC-4E62-8F77-91F932C01256}"/>
              </a:ext>
            </a:extLst>
          </p:cNvPr>
          <p:cNvSpPr/>
          <p:nvPr userDrawn="1"/>
        </p:nvSpPr>
        <p:spPr>
          <a:xfrm>
            <a:off x="-24536400" y="-13944600"/>
            <a:ext cx="61264800" cy="347472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85976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Slide 16">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CC97A1-6411-45DF-A201-C0E3338BE66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6583162"/>
            <a:ext cx="12192000" cy="276625"/>
          </a:xfrm>
          <a:prstGeom prst="rect">
            <a:avLst/>
          </a:prstGeom>
        </p:spPr>
      </p:pic>
      <p:pic>
        <p:nvPicPr>
          <p:cNvPr id="6" name="Picture 5">
            <a:extLst>
              <a:ext uri="{FF2B5EF4-FFF2-40B4-BE49-F238E27FC236}">
                <a16:creationId xmlns:a16="http://schemas.microsoft.com/office/drawing/2014/main" id="{4568FFE4-E843-4B27-A6F8-E01B3A93E07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1020"/>
            <a:ext cx="12192000" cy="333768"/>
          </a:xfrm>
          <a:prstGeom prst="rect">
            <a:avLst/>
          </a:prstGeom>
        </p:spPr>
      </p:pic>
      <p:pic>
        <p:nvPicPr>
          <p:cNvPr id="7" name="Picture 6">
            <a:extLst>
              <a:ext uri="{FF2B5EF4-FFF2-40B4-BE49-F238E27FC236}">
                <a16:creationId xmlns:a16="http://schemas.microsoft.com/office/drawing/2014/main" id="{8FE09249-97B5-4B79-ADD3-25EE14B1AC9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457434" y="342900"/>
            <a:ext cx="4217351" cy="6158260"/>
          </a:xfrm>
          <a:prstGeom prst="rect">
            <a:avLst/>
          </a:prstGeom>
        </p:spPr>
      </p:pic>
      <p:sp>
        <p:nvSpPr>
          <p:cNvPr id="8" name="TextBox 7">
            <a:extLst>
              <a:ext uri="{FF2B5EF4-FFF2-40B4-BE49-F238E27FC236}">
                <a16:creationId xmlns:a16="http://schemas.microsoft.com/office/drawing/2014/main" id="{48C5EC27-5D02-4C1B-9221-C22418E111B2}"/>
              </a:ext>
            </a:extLst>
          </p:cNvPr>
          <p:cNvSpPr txBox="1"/>
          <p:nvPr userDrawn="1"/>
        </p:nvSpPr>
        <p:spPr>
          <a:xfrm>
            <a:off x="1059522" y="2523624"/>
            <a:ext cx="4628479" cy="1810752"/>
          </a:xfrm>
          <a:prstGeom prst="rect">
            <a:avLst/>
          </a:prstGeom>
          <a:noFill/>
        </p:spPr>
        <p:txBody>
          <a:bodyPr wrap="square" rtlCol="0">
            <a:spAutoFit/>
          </a:bodyPr>
          <a:lstStyle/>
          <a:p>
            <a:pPr algn="ctr">
              <a:lnSpc>
                <a:spcPts val="6700"/>
              </a:lnSpc>
            </a:pPr>
            <a:r>
              <a:rPr lang="en-US" sz="7000" dirty="0">
                <a:solidFill>
                  <a:srgbClr val="B5272E"/>
                </a:solidFill>
                <a:latin typeface="Franklin Gothic Medium" panose="020B0603020102020204" pitchFamily="34" charset="0"/>
                <a:cs typeface="Arial" panose="020B0604020202020204" pitchFamily="34" charset="0"/>
              </a:rPr>
              <a:t>FIRMING ZONES</a:t>
            </a:r>
            <a:endParaRPr lang="en-US" sz="7000" dirty="0">
              <a:solidFill>
                <a:srgbClr val="B5272E"/>
              </a:solidFill>
              <a:latin typeface="Franklin Gothic Medium" panose="020B0603020102020204" pitchFamily="34" charset="0"/>
            </a:endParaRPr>
          </a:p>
        </p:txBody>
      </p:sp>
      <p:sp>
        <p:nvSpPr>
          <p:cNvPr id="9" name="Footer Placeholder 1">
            <a:extLst>
              <a:ext uri="{FF2B5EF4-FFF2-40B4-BE49-F238E27FC236}">
                <a16:creationId xmlns:a16="http://schemas.microsoft.com/office/drawing/2014/main" id="{BE84600A-2E46-4E44-988E-647ED5FE5601}"/>
              </a:ext>
            </a:extLst>
          </p:cNvPr>
          <p:cNvSpPr txBox="1">
            <a:spLocks/>
          </p:cNvSpPr>
          <p:nvPr userDrawn="1"/>
        </p:nvSpPr>
        <p:spPr>
          <a:xfrm>
            <a:off x="1689463" y="6546703"/>
            <a:ext cx="8813074"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10000"/>
              </a:lnSpc>
              <a:defRPr/>
            </a:pPr>
            <a:r>
              <a:rPr lang="en-US" sz="933" dirty="0">
                <a:latin typeface="Franklin Gothic Book" panose="020B0503020102020204" pitchFamily="34" charset="0"/>
                <a:ea typeface="Franklin Gothic Book" charset="0"/>
                <a:cs typeface="Franklin Gothic Book" charset="0"/>
              </a:rPr>
              <a:t>©2019 Alticor Inc. All rights reserved. For IBO use only. Not to be used with prospects. Use website or catalog for current pricing.</a:t>
            </a:r>
          </a:p>
        </p:txBody>
      </p:sp>
      <p:sp>
        <p:nvSpPr>
          <p:cNvPr id="10" name="Rectangle 9">
            <a:extLst>
              <a:ext uri="{FF2B5EF4-FFF2-40B4-BE49-F238E27FC236}">
                <a16:creationId xmlns:a16="http://schemas.microsoft.com/office/drawing/2014/main" id="{7CF2B745-7A6D-4857-AB12-059F7779CBB2}"/>
              </a:ext>
            </a:extLst>
          </p:cNvPr>
          <p:cNvSpPr/>
          <p:nvPr userDrawn="1"/>
        </p:nvSpPr>
        <p:spPr>
          <a:xfrm>
            <a:off x="-24536400" y="-13944600"/>
            <a:ext cx="61264800" cy="347472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1238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6/5/2019</a:t>
            </a:fld>
            <a:endParaRPr lang="en-US" dirty="0"/>
          </a:p>
        </p:txBody>
      </p:sp>
      <p:sp>
        <p:nvSpPr>
          <p:cNvPr id="6" name="Footer Placeholder 5"/>
          <p:cNvSpPr>
            <a:spLocks noGrp="1"/>
          </p:cNvSpPr>
          <p:nvPr>
            <p:ph type="ftr" sz="quarter" idx="11"/>
          </p:nvPr>
        </p:nvSpPr>
        <p:spPr/>
        <p:txBody>
          <a:bodyPr/>
          <a:lstStyle/>
          <a:p>
            <a:pPr>
              <a:lnSpc>
                <a:spcPct val="110000"/>
              </a:lnSpc>
              <a:defRPr/>
            </a:pPr>
            <a:r>
              <a:rPr lang="en-US" sz="933">
                <a:ea typeface="Franklin Gothic Book" charset="0"/>
                <a:cs typeface="Franklin Gothic Book" charset="0"/>
              </a:rPr>
              <a:t>©2018 Alticor Inc. All rights reserved. For IBO use only. Not to be used with prospects. Use website or catalog for current pricing.</a:t>
            </a:r>
            <a:endParaRPr lang="en-US" sz="933" dirty="0">
              <a:ea typeface="Franklin Gothic Book" charset="0"/>
              <a:cs typeface="Franklin Gothic Book" charset="0"/>
            </a:endParaRPr>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99509112"/>
      </p:ext>
    </p:extLst>
  </p:cSld>
  <p:clrMapOvr>
    <a:masterClrMapping/>
  </p:clrMapOvr>
  <p:hf sldNum="0" hd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Slide 17">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CC97A1-6411-45DF-A201-C0E3338BE66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6583162"/>
            <a:ext cx="12192000" cy="276625"/>
          </a:xfrm>
          <a:prstGeom prst="rect">
            <a:avLst/>
          </a:prstGeom>
        </p:spPr>
      </p:pic>
      <p:pic>
        <p:nvPicPr>
          <p:cNvPr id="6" name="Picture 5">
            <a:extLst>
              <a:ext uri="{FF2B5EF4-FFF2-40B4-BE49-F238E27FC236}">
                <a16:creationId xmlns:a16="http://schemas.microsoft.com/office/drawing/2014/main" id="{4568FFE4-E843-4B27-A6F8-E01B3A93E07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1020"/>
            <a:ext cx="12192000" cy="333768"/>
          </a:xfrm>
          <a:prstGeom prst="rect">
            <a:avLst/>
          </a:prstGeom>
        </p:spPr>
      </p:pic>
      <p:pic>
        <p:nvPicPr>
          <p:cNvPr id="7" name="Picture 6">
            <a:extLst>
              <a:ext uri="{FF2B5EF4-FFF2-40B4-BE49-F238E27FC236}">
                <a16:creationId xmlns:a16="http://schemas.microsoft.com/office/drawing/2014/main" id="{DADDD5B8-F0B5-49D2-BF46-EB126178764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45"/>
          <a:stretch/>
        </p:blipFill>
        <p:spPr>
          <a:xfrm>
            <a:off x="0" y="327258"/>
            <a:ext cx="5496025" cy="6254499"/>
          </a:xfrm>
          <a:prstGeom prst="rect">
            <a:avLst/>
          </a:prstGeom>
        </p:spPr>
      </p:pic>
      <p:sp>
        <p:nvSpPr>
          <p:cNvPr id="8" name="Title 1">
            <a:extLst>
              <a:ext uri="{FF2B5EF4-FFF2-40B4-BE49-F238E27FC236}">
                <a16:creationId xmlns:a16="http://schemas.microsoft.com/office/drawing/2014/main" id="{7EC4CCC7-000E-4834-975A-E6FAF9EC8675}"/>
              </a:ext>
            </a:extLst>
          </p:cNvPr>
          <p:cNvSpPr txBox="1">
            <a:spLocks/>
          </p:cNvSpPr>
          <p:nvPr userDrawn="1"/>
        </p:nvSpPr>
        <p:spPr>
          <a:xfrm>
            <a:off x="5852160" y="689303"/>
            <a:ext cx="7597345" cy="681080"/>
          </a:xfrm>
          <a:prstGeom prst="rect">
            <a:avLst/>
          </a:prstGeom>
        </p:spPr>
        <p:txBody>
          <a:bodyPr/>
          <a:lstStyle>
            <a:lvl1pPr algn="l" defTabSz="914400" rtl="0" eaLnBrk="1" latinLnBrk="0" hangingPunct="1">
              <a:lnSpc>
                <a:spcPct val="80000"/>
              </a:lnSpc>
              <a:spcBef>
                <a:spcPct val="0"/>
              </a:spcBef>
              <a:buNone/>
              <a:defRPr sz="4400" kern="1200">
                <a:solidFill>
                  <a:schemeClr val="tx1"/>
                </a:solidFill>
                <a:latin typeface="+mj-lt"/>
                <a:ea typeface="+mj-ea"/>
                <a:cs typeface="+mj-cs"/>
              </a:defRPr>
            </a:lvl1pPr>
          </a:lstStyle>
          <a:p>
            <a:pPr>
              <a:buClr>
                <a:schemeClr val="bg1">
                  <a:lumMod val="75000"/>
                </a:schemeClr>
              </a:buClr>
            </a:pPr>
            <a:r>
              <a:rPr lang="en-US" sz="4000" dirty="0">
                <a:solidFill>
                  <a:schemeClr val="tx1">
                    <a:lumMod val="75000"/>
                    <a:lumOff val="25000"/>
                  </a:schemeClr>
                </a:solidFill>
                <a:latin typeface="Franklin Gothic Book" panose="020B0503020102020204" pitchFamily="34" charset="0"/>
              </a:rPr>
              <a:t>WHAT IS MULTI-MASKING?</a:t>
            </a:r>
          </a:p>
        </p:txBody>
      </p:sp>
      <p:sp>
        <p:nvSpPr>
          <p:cNvPr id="9" name="TextBox 8">
            <a:extLst>
              <a:ext uri="{FF2B5EF4-FFF2-40B4-BE49-F238E27FC236}">
                <a16:creationId xmlns:a16="http://schemas.microsoft.com/office/drawing/2014/main" id="{1F2EA8DD-F1EF-40D9-9AEB-C4702F2DE495}"/>
              </a:ext>
            </a:extLst>
          </p:cNvPr>
          <p:cNvSpPr txBox="1"/>
          <p:nvPr userDrawn="1"/>
        </p:nvSpPr>
        <p:spPr>
          <a:xfrm>
            <a:off x="5852160" y="1235068"/>
            <a:ext cx="5984240" cy="1107996"/>
          </a:xfrm>
          <a:prstGeom prst="rect">
            <a:avLst/>
          </a:prstGeom>
          <a:noFill/>
        </p:spPr>
        <p:txBody>
          <a:bodyPr wrap="square" rtlCol="0">
            <a:spAutoFit/>
          </a:bodyPr>
          <a:lstStyle/>
          <a:p>
            <a:r>
              <a:rPr lang="en-US" sz="2200" dirty="0">
                <a:solidFill>
                  <a:srgbClr val="8F8F8F"/>
                </a:solidFill>
                <a:latin typeface="Franklin Gothic Book" panose="020B0503020102020204" pitchFamily="34" charset="0"/>
              </a:rPr>
              <a:t>Combining two or more face masks at one time addresses multiple skincare concerns at once </a:t>
            </a:r>
          </a:p>
          <a:p>
            <a:r>
              <a:rPr lang="en-US" sz="2200" dirty="0">
                <a:solidFill>
                  <a:srgbClr val="8F8F8F"/>
                </a:solidFill>
                <a:latin typeface="Franklin Gothic Book" panose="020B0503020102020204" pitchFamily="34" charset="0"/>
              </a:rPr>
              <a:t>depending on your specific skin needs </a:t>
            </a:r>
          </a:p>
        </p:txBody>
      </p:sp>
      <p:sp>
        <p:nvSpPr>
          <p:cNvPr id="10" name="TextBox 9">
            <a:extLst>
              <a:ext uri="{FF2B5EF4-FFF2-40B4-BE49-F238E27FC236}">
                <a16:creationId xmlns:a16="http://schemas.microsoft.com/office/drawing/2014/main" id="{3DB72C7C-6925-4734-8188-D17327F215BF}"/>
              </a:ext>
            </a:extLst>
          </p:cNvPr>
          <p:cNvSpPr txBox="1"/>
          <p:nvPr userDrawn="1"/>
        </p:nvSpPr>
        <p:spPr>
          <a:xfrm>
            <a:off x="8693874" y="5777040"/>
            <a:ext cx="3181026" cy="307777"/>
          </a:xfrm>
          <a:prstGeom prst="rect">
            <a:avLst/>
          </a:prstGeom>
          <a:noFill/>
        </p:spPr>
        <p:txBody>
          <a:bodyPr wrap="square" rtlCol="0">
            <a:spAutoFit/>
          </a:bodyPr>
          <a:lstStyle/>
          <a:p>
            <a:r>
              <a:rPr lang="en-US" sz="1400" dirty="0">
                <a:latin typeface="Franklin Gothic Book" panose="020B0503020102020204" pitchFamily="34" charset="0"/>
              </a:rPr>
              <a:t>*Do not overlap or mix masks together.</a:t>
            </a:r>
          </a:p>
        </p:txBody>
      </p:sp>
      <p:graphicFrame>
        <p:nvGraphicFramePr>
          <p:cNvPr id="11" name="Table 10">
            <a:extLst>
              <a:ext uri="{FF2B5EF4-FFF2-40B4-BE49-F238E27FC236}">
                <a16:creationId xmlns:a16="http://schemas.microsoft.com/office/drawing/2014/main" id="{EC4E5D0F-A873-4695-A061-020293D591D5}"/>
              </a:ext>
            </a:extLst>
          </p:cNvPr>
          <p:cNvGraphicFramePr>
            <a:graphicFrameLocks noGrp="1"/>
          </p:cNvGraphicFramePr>
          <p:nvPr userDrawn="1">
            <p:extLst>
              <p:ext uri="{D42A27DB-BD31-4B8C-83A1-F6EECF244321}">
                <p14:modId xmlns:p14="http://schemas.microsoft.com/office/powerpoint/2010/main" val="239879692"/>
              </p:ext>
            </p:extLst>
          </p:nvPr>
        </p:nvGraphicFramePr>
        <p:xfrm>
          <a:off x="5948413" y="2591941"/>
          <a:ext cx="5765494" cy="3030991"/>
        </p:xfrm>
        <a:graphic>
          <a:graphicData uri="http://schemas.openxmlformats.org/drawingml/2006/table">
            <a:tbl>
              <a:tblPr firstRow="1" bandRow="1">
                <a:tableStyleId>{0505E3EF-67EA-436B-97B2-0124C06EBD24}</a:tableStyleId>
              </a:tblPr>
              <a:tblGrid>
                <a:gridCol w="1363665">
                  <a:extLst>
                    <a:ext uri="{9D8B030D-6E8A-4147-A177-3AD203B41FA5}">
                      <a16:colId xmlns:a16="http://schemas.microsoft.com/office/drawing/2014/main" val="3042485952"/>
                    </a:ext>
                  </a:extLst>
                </a:gridCol>
                <a:gridCol w="4401829">
                  <a:extLst>
                    <a:ext uri="{9D8B030D-6E8A-4147-A177-3AD203B41FA5}">
                      <a16:colId xmlns:a16="http://schemas.microsoft.com/office/drawing/2014/main" val="14000143"/>
                    </a:ext>
                  </a:extLst>
                </a:gridCol>
              </a:tblGrid>
              <a:tr h="365762">
                <a:tc>
                  <a:txBody>
                    <a:bodyPr/>
                    <a:lstStyle/>
                    <a:p>
                      <a:r>
                        <a:rPr lang="en-US" sz="1300" b="0" dirty="0">
                          <a:solidFill>
                            <a:schemeClr val="bg1"/>
                          </a:solidFill>
                          <a:latin typeface="Franklin Gothic Demi" panose="020B0703020102020204" pitchFamily="34" charset="0"/>
                        </a:rPr>
                        <a:t>SKIN ZONE</a:t>
                      </a:r>
                    </a:p>
                  </a:txBody>
                  <a:tcPr marL="73399" marR="73399" marT="36700" marB="36700" anchor="ctr">
                    <a:solidFill>
                      <a:srgbClr val="8F8F8F"/>
                    </a:solidFill>
                  </a:tcPr>
                </a:tc>
                <a:tc>
                  <a:txBody>
                    <a:bodyPr/>
                    <a:lstStyle/>
                    <a:p>
                      <a:r>
                        <a:rPr lang="en-US" sz="1300" b="0" dirty="0">
                          <a:solidFill>
                            <a:schemeClr val="bg1"/>
                          </a:solidFill>
                          <a:latin typeface="Franklin Gothic Demi" panose="020B0703020102020204" pitchFamily="34" charset="0"/>
                        </a:rPr>
                        <a:t>SKIN CONCERN OBSERVED</a:t>
                      </a:r>
                    </a:p>
                  </a:txBody>
                  <a:tcPr marL="73399" marR="73399" marT="36700" marB="36700" anchor="ctr">
                    <a:solidFill>
                      <a:srgbClr val="8F8F8F"/>
                    </a:solidFill>
                  </a:tcPr>
                </a:tc>
                <a:extLst>
                  <a:ext uri="{0D108BD9-81ED-4DB2-BD59-A6C34878D82A}">
                    <a16:rowId xmlns:a16="http://schemas.microsoft.com/office/drawing/2014/main" val="1684530752"/>
                  </a:ext>
                </a:extLst>
              </a:tr>
              <a:tr h="365762">
                <a:tc>
                  <a:txBody>
                    <a:bodyPr/>
                    <a:lstStyle/>
                    <a:p>
                      <a:r>
                        <a:rPr lang="en-US" sz="1300" dirty="0">
                          <a:latin typeface="Franklin Gothic Book" panose="020B0503020102020204" pitchFamily="34" charset="0"/>
                        </a:rPr>
                        <a:t>FOREHEAD</a:t>
                      </a:r>
                    </a:p>
                  </a:txBody>
                  <a:tcPr marL="73399" marR="73399" marT="36700" marB="36700" anchor="ctr">
                    <a:solidFill>
                      <a:schemeClr val="bg1">
                        <a:lumMod val="85000"/>
                      </a:schemeClr>
                    </a:solidFill>
                  </a:tcPr>
                </a:tc>
                <a:tc>
                  <a:txBody>
                    <a:bodyPr/>
                    <a:lstStyle/>
                    <a:p>
                      <a:r>
                        <a:rPr lang="en-US" sz="1300" dirty="0">
                          <a:latin typeface="Franklin Gothic Book" panose="020B0503020102020204" pitchFamily="34" charset="0"/>
                        </a:rPr>
                        <a:t>WRINKLES</a:t>
                      </a:r>
                    </a:p>
                  </a:txBody>
                  <a:tcPr marL="73399" marR="73399" marT="36700" marB="36700" anchor="ctr">
                    <a:solidFill>
                      <a:schemeClr val="bg1">
                        <a:lumMod val="85000"/>
                      </a:schemeClr>
                    </a:solidFill>
                  </a:tcPr>
                </a:tc>
                <a:extLst>
                  <a:ext uri="{0D108BD9-81ED-4DB2-BD59-A6C34878D82A}">
                    <a16:rowId xmlns:a16="http://schemas.microsoft.com/office/drawing/2014/main" val="3529119120"/>
                  </a:ext>
                </a:extLst>
              </a:tr>
              <a:tr h="365762">
                <a:tc>
                  <a:txBody>
                    <a:bodyPr/>
                    <a:lstStyle/>
                    <a:p>
                      <a:r>
                        <a:rPr lang="en-US" sz="1300" dirty="0">
                          <a:latin typeface="Franklin Gothic Book" panose="020B0503020102020204" pitchFamily="34" charset="0"/>
                        </a:rPr>
                        <a:t>T-ZONE</a:t>
                      </a:r>
                    </a:p>
                  </a:txBody>
                  <a:tcPr marL="73399" marR="73399" marT="36700" marB="36700" anchor="ctr"/>
                </a:tc>
                <a:tc>
                  <a:txBody>
                    <a:bodyPr/>
                    <a:lstStyle/>
                    <a:p>
                      <a:r>
                        <a:rPr lang="en-US" sz="1300" dirty="0">
                          <a:latin typeface="Franklin Gothic Book" panose="020B0503020102020204" pitchFamily="34" charset="0"/>
                        </a:rPr>
                        <a:t>EXCESSIVE OIL, LARGE PORES</a:t>
                      </a:r>
                    </a:p>
                  </a:txBody>
                  <a:tcPr marL="73399" marR="73399" marT="36700" marB="36700" anchor="ctr"/>
                </a:tc>
                <a:extLst>
                  <a:ext uri="{0D108BD9-81ED-4DB2-BD59-A6C34878D82A}">
                    <a16:rowId xmlns:a16="http://schemas.microsoft.com/office/drawing/2014/main" val="2866682082"/>
                  </a:ext>
                </a:extLst>
              </a:tr>
              <a:tr h="570409">
                <a:tc>
                  <a:txBody>
                    <a:bodyPr/>
                    <a:lstStyle/>
                    <a:p>
                      <a:r>
                        <a:rPr lang="en-US" sz="1300" dirty="0">
                          <a:latin typeface="Franklin Gothic Book" panose="020B0503020102020204" pitchFamily="34" charset="0"/>
                        </a:rPr>
                        <a:t>EYE AREA</a:t>
                      </a:r>
                    </a:p>
                  </a:txBody>
                  <a:tcPr marL="73399" marR="73399" marT="36700" marB="36700" anchor="ctr"/>
                </a:tc>
                <a:tc>
                  <a:txBody>
                    <a:bodyPr/>
                    <a:lstStyle/>
                    <a:p>
                      <a:r>
                        <a:rPr lang="en-US" sz="1300" dirty="0">
                          <a:latin typeface="Franklin Gothic Book" panose="020B0503020102020204" pitchFamily="34" charset="0"/>
                        </a:rPr>
                        <a:t>DRYNESS, DULLNESS, DARK CIRCLES, WRINKLES</a:t>
                      </a:r>
                    </a:p>
                  </a:txBody>
                  <a:tcPr marL="73399" marR="73399" marT="36700" marB="36700" anchor="ctr"/>
                </a:tc>
                <a:extLst>
                  <a:ext uri="{0D108BD9-81ED-4DB2-BD59-A6C34878D82A}">
                    <a16:rowId xmlns:a16="http://schemas.microsoft.com/office/drawing/2014/main" val="3194843238"/>
                  </a:ext>
                </a:extLst>
              </a:tr>
              <a:tr h="631772">
                <a:tc>
                  <a:txBody>
                    <a:bodyPr/>
                    <a:lstStyle/>
                    <a:p>
                      <a:r>
                        <a:rPr lang="en-US" sz="1300" dirty="0">
                          <a:latin typeface="Franklin Gothic Book" panose="020B0503020102020204" pitchFamily="34" charset="0"/>
                        </a:rPr>
                        <a:t>CHEEKS</a:t>
                      </a:r>
                    </a:p>
                    <a:p>
                      <a:r>
                        <a:rPr lang="en-US" sz="1300" dirty="0">
                          <a:latin typeface="Franklin Gothic Book" panose="020B0503020102020204" pitchFamily="34" charset="0"/>
                        </a:rPr>
                        <a:t>UNDER LIPS</a:t>
                      </a:r>
                    </a:p>
                  </a:txBody>
                  <a:tcPr marL="73399" marR="73399" marT="36700" marB="36700" anchor="ctr"/>
                </a:tc>
                <a:tc>
                  <a:txBody>
                    <a:bodyPr/>
                    <a:lstStyle/>
                    <a:p>
                      <a:r>
                        <a:rPr lang="en-US" sz="1300" dirty="0">
                          <a:latin typeface="Franklin Gothic Book" panose="020B0503020102020204" pitchFamily="34" charset="0"/>
                        </a:rPr>
                        <a:t>DRYNESS, DEAD SKIN CELLS, NASOLABIAL FOLDS, SAGGING</a:t>
                      </a:r>
                    </a:p>
                  </a:txBody>
                  <a:tcPr marL="73399" marR="73399" marT="36700" marB="36700" anchor="ctr"/>
                </a:tc>
                <a:extLst>
                  <a:ext uri="{0D108BD9-81ED-4DB2-BD59-A6C34878D82A}">
                    <a16:rowId xmlns:a16="http://schemas.microsoft.com/office/drawing/2014/main" val="3600783314"/>
                  </a:ext>
                </a:extLst>
              </a:tr>
              <a:tr h="365762">
                <a:tc>
                  <a:txBody>
                    <a:bodyPr/>
                    <a:lstStyle/>
                    <a:p>
                      <a:r>
                        <a:rPr lang="en-US" sz="1300" dirty="0">
                          <a:latin typeface="Franklin Gothic Book" panose="020B0503020102020204" pitchFamily="34" charset="0"/>
                        </a:rPr>
                        <a:t>CHIN, V-ZONE</a:t>
                      </a:r>
                    </a:p>
                  </a:txBody>
                  <a:tcPr marL="73399" marR="73399" marT="36700" marB="36700" anchor="ctr"/>
                </a:tc>
                <a:tc>
                  <a:txBody>
                    <a:bodyPr/>
                    <a:lstStyle/>
                    <a:p>
                      <a:r>
                        <a:rPr lang="en-US" sz="1300" dirty="0">
                          <a:latin typeface="Franklin Gothic Book" panose="020B0503020102020204" pitchFamily="34" charset="0"/>
                        </a:rPr>
                        <a:t>DRYNESS, SAGGING</a:t>
                      </a:r>
                    </a:p>
                  </a:txBody>
                  <a:tcPr marL="73399" marR="73399" marT="36700" marB="36700" anchor="ctr"/>
                </a:tc>
                <a:extLst>
                  <a:ext uri="{0D108BD9-81ED-4DB2-BD59-A6C34878D82A}">
                    <a16:rowId xmlns:a16="http://schemas.microsoft.com/office/drawing/2014/main" val="3220051849"/>
                  </a:ext>
                </a:extLst>
              </a:tr>
              <a:tr h="365762">
                <a:tc>
                  <a:txBody>
                    <a:bodyPr/>
                    <a:lstStyle/>
                    <a:p>
                      <a:r>
                        <a:rPr lang="en-US" sz="1300" dirty="0">
                          <a:latin typeface="Franklin Gothic Book" panose="020B0503020102020204" pitchFamily="34" charset="0"/>
                        </a:rPr>
                        <a:t>NECK</a:t>
                      </a:r>
                    </a:p>
                  </a:txBody>
                  <a:tcPr marL="73399" marR="73399" marT="36700" marB="36700" anchor="ctr"/>
                </a:tc>
                <a:tc>
                  <a:txBody>
                    <a:bodyPr/>
                    <a:lstStyle/>
                    <a:p>
                      <a:r>
                        <a:rPr lang="en-US" sz="1300" dirty="0">
                          <a:latin typeface="Franklin Gothic Book" panose="020B0503020102020204" pitchFamily="34" charset="0"/>
                        </a:rPr>
                        <a:t>WRINKLES, SAGGING</a:t>
                      </a:r>
                    </a:p>
                  </a:txBody>
                  <a:tcPr marL="73399" marR="73399" marT="36700" marB="36700" anchor="ctr"/>
                </a:tc>
                <a:extLst>
                  <a:ext uri="{0D108BD9-81ED-4DB2-BD59-A6C34878D82A}">
                    <a16:rowId xmlns:a16="http://schemas.microsoft.com/office/drawing/2014/main" val="3346753965"/>
                  </a:ext>
                </a:extLst>
              </a:tr>
            </a:tbl>
          </a:graphicData>
        </a:graphic>
      </p:graphicFrame>
      <p:sp>
        <p:nvSpPr>
          <p:cNvPr id="12" name="Footer Placeholder 1">
            <a:extLst>
              <a:ext uri="{FF2B5EF4-FFF2-40B4-BE49-F238E27FC236}">
                <a16:creationId xmlns:a16="http://schemas.microsoft.com/office/drawing/2014/main" id="{F7F083A0-F909-4135-A499-079376DDA3A6}"/>
              </a:ext>
            </a:extLst>
          </p:cNvPr>
          <p:cNvSpPr txBox="1">
            <a:spLocks/>
          </p:cNvSpPr>
          <p:nvPr userDrawn="1"/>
        </p:nvSpPr>
        <p:spPr>
          <a:xfrm>
            <a:off x="1689463" y="6546703"/>
            <a:ext cx="8813074"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10000"/>
              </a:lnSpc>
              <a:defRPr/>
            </a:pPr>
            <a:r>
              <a:rPr lang="en-US" sz="933" dirty="0">
                <a:latin typeface="Franklin Gothic Book" panose="020B0503020102020204" pitchFamily="34" charset="0"/>
                <a:ea typeface="Franklin Gothic Book" charset="0"/>
                <a:cs typeface="Franklin Gothic Book" charset="0"/>
              </a:rPr>
              <a:t>©2019 Alticor Inc. All rights reserved. For IBO use only. Not to be used with prospects. Use website or catalog for current pricing.</a:t>
            </a:r>
          </a:p>
        </p:txBody>
      </p:sp>
      <p:sp>
        <p:nvSpPr>
          <p:cNvPr id="13" name="Rectangle 12">
            <a:extLst>
              <a:ext uri="{FF2B5EF4-FFF2-40B4-BE49-F238E27FC236}">
                <a16:creationId xmlns:a16="http://schemas.microsoft.com/office/drawing/2014/main" id="{1CBD3441-946C-47CE-9CC2-24935D79BAAE}"/>
              </a:ext>
            </a:extLst>
          </p:cNvPr>
          <p:cNvSpPr/>
          <p:nvPr userDrawn="1"/>
        </p:nvSpPr>
        <p:spPr>
          <a:xfrm>
            <a:off x="-24536400" y="-13944600"/>
            <a:ext cx="61264800" cy="347472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23785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Slide 18">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6C6A00A8-9741-4631-856A-FB88B5B008B1}"/>
              </a:ext>
            </a:extLst>
          </p:cNvPr>
          <p:cNvSpPr>
            <a:spLocks noGrp="1"/>
          </p:cNvSpPr>
          <p:nvPr>
            <p:ph type="ftr" sz="quarter" idx="11"/>
          </p:nvPr>
        </p:nvSpPr>
        <p:spPr>
          <a:xfrm>
            <a:off x="4038600" y="6356350"/>
            <a:ext cx="4114800" cy="365125"/>
          </a:xfrm>
        </p:spPr>
        <p:txBody>
          <a:bodyPr/>
          <a:lstStyle/>
          <a:p>
            <a:pPr>
              <a:lnSpc>
                <a:spcPct val="110000"/>
              </a:lnSpc>
              <a:defRPr/>
            </a:pPr>
            <a:r>
              <a:rPr lang="en-US" sz="933">
                <a:ea typeface="Franklin Gothic Book" charset="0"/>
                <a:cs typeface="Franklin Gothic Book" charset="0"/>
              </a:rPr>
              <a:t>©2018 Alticor Inc. All rights reserved. For IBO use only. Not to be used with prospects. Use website or catalog for current pricing.</a:t>
            </a:r>
            <a:endParaRPr lang="en-US" sz="933" dirty="0">
              <a:ea typeface="Franklin Gothic Book" charset="0"/>
              <a:cs typeface="Franklin Gothic Book" charset="0"/>
            </a:endParaRPr>
          </a:p>
        </p:txBody>
      </p:sp>
      <p:grpSp>
        <p:nvGrpSpPr>
          <p:cNvPr id="6" name="Group 5">
            <a:extLst>
              <a:ext uri="{FF2B5EF4-FFF2-40B4-BE49-F238E27FC236}">
                <a16:creationId xmlns:a16="http://schemas.microsoft.com/office/drawing/2014/main" id="{97213075-D851-46F0-A481-EF9E44EF50F0}"/>
              </a:ext>
            </a:extLst>
          </p:cNvPr>
          <p:cNvGrpSpPr/>
          <p:nvPr userDrawn="1"/>
        </p:nvGrpSpPr>
        <p:grpSpPr>
          <a:xfrm>
            <a:off x="-1424" y="0"/>
            <a:ext cx="12193423" cy="6858590"/>
            <a:chOff x="-1423" y="0"/>
            <a:chExt cx="9144280" cy="5143500"/>
          </a:xfrm>
        </p:grpSpPr>
        <p:pic>
          <p:nvPicPr>
            <p:cNvPr id="7" name="Picture 6">
              <a:extLst>
                <a:ext uri="{FF2B5EF4-FFF2-40B4-BE49-F238E27FC236}">
                  <a16:creationId xmlns:a16="http://schemas.microsoft.com/office/drawing/2014/main" id="{4391B980-7CC2-48E5-9DAF-78CD92AC2D2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3" y="0"/>
              <a:ext cx="9141714" cy="5143500"/>
            </a:xfrm>
            <a:prstGeom prst="rect">
              <a:avLst/>
            </a:prstGeom>
          </p:spPr>
        </p:pic>
        <p:pic>
          <p:nvPicPr>
            <p:cNvPr id="8" name="Picture 7">
              <a:extLst>
                <a:ext uri="{FF2B5EF4-FFF2-40B4-BE49-F238E27FC236}">
                  <a16:creationId xmlns:a16="http://schemas.microsoft.com/office/drawing/2014/main" id="{479334F3-47D8-4F3C-B5D3-47EB24F5E1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0" y="990443"/>
              <a:ext cx="9141714" cy="600075"/>
            </a:xfrm>
            <a:prstGeom prst="rect">
              <a:avLst/>
            </a:prstGeom>
          </p:spPr>
        </p:pic>
        <p:sp>
          <p:nvSpPr>
            <p:cNvPr id="9" name="Retângulo 2">
              <a:extLst>
                <a:ext uri="{FF2B5EF4-FFF2-40B4-BE49-F238E27FC236}">
                  <a16:creationId xmlns:a16="http://schemas.microsoft.com/office/drawing/2014/main" id="{7D719CD2-D13C-4241-A0FA-42D8B4A53B71}"/>
                </a:ext>
              </a:extLst>
            </p:cNvPr>
            <p:cNvSpPr/>
            <p:nvPr/>
          </p:nvSpPr>
          <p:spPr>
            <a:xfrm>
              <a:off x="554234" y="280855"/>
              <a:ext cx="8032687" cy="512404"/>
            </a:xfrm>
            <a:prstGeom prst="rect">
              <a:avLst/>
            </a:prstGeom>
          </p:spPr>
          <p:txBody>
            <a:bodyPr wrap="square">
              <a:spAutoFit/>
            </a:bodyPr>
            <a:lstStyle/>
            <a:p>
              <a:pPr algn="ctr" defTabSz="308063" hangingPunct="0">
                <a:lnSpc>
                  <a:spcPct val="80000"/>
                </a:lnSpc>
                <a:tabLst>
                  <a:tab pos="4371975" algn="l"/>
                </a:tabLst>
              </a:pPr>
              <a:r>
                <a:rPr lang="en-US" sz="4800" kern="0" spc="-113" dirty="0">
                  <a:solidFill>
                    <a:srgbClr val="000000">
                      <a:lumMod val="75000"/>
                      <a:lumOff val="25000"/>
                    </a:srgbClr>
                  </a:solidFill>
                  <a:latin typeface="Franklin Gothic Medium" panose="020B0603020102020204" pitchFamily="34" charset="0"/>
                  <a:sym typeface="Franklin Gothic Book"/>
                </a:rPr>
                <a:t>Product Selling Framework</a:t>
              </a:r>
            </a:p>
          </p:txBody>
        </p:sp>
        <p:pic>
          <p:nvPicPr>
            <p:cNvPr id="10" name="Picture 9">
              <a:extLst>
                <a:ext uri="{FF2B5EF4-FFF2-40B4-BE49-F238E27FC236}">
                  <a16:creationId xmlns:a16="http://schemas.microsoft.com/office/drawing/2014/main" id="{06EA1513-E40E-49B1-A22C-6BEAF02FAB0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0" y="1514318"/>
              <a:ext cx="9141714" cy="2400300"/>
            </a:xfrm>
            <a:prstGeom prst="rect">
              <a:avLst/>
            </a:prstGeom>
          </p:spPr>
        </p:pic>
        <p:pic>
          <p:nvPicPr>
            <p:cNvPr id="11" name="Picture 10">
              <a:extLst>
                <a:ext uri="{FF2B5EF4-FFF2-40B4-BE49-F238E27FC236}">
                  <a16:creationId xmlns:a16="http://schemas.microsoft.com/office/drawing/2014/main" id="{644A58CD-3C8D-4CE6-92B8-0A114D8F86C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80" y="3866993"/>
              <a:ext cx="9141714" cy="581025"/>
            </a:xfrm>
            <a:prstGeom prst="rect">
              <a:avLst/>
            </a:prstGeom>
          </p:spPr>
        </p:pic>
        <p:grpSp>
          <p:nvGrpSpPr>
            <p:cNvPr id="12" name="Group 11">
              <a:extLst>
                <a:ext uri="{FF2B5EF4-FFF2-40B4-BE49-F238E27FC236}">
                  <a16:creationId xmlns:a16="http://schemas.microsoft.com/office/drawing/2014/main" id="{E11943D8-ADD1-4B44-8E13-8A531B1D4369}"/>
                </a:ext>
              </a:extLst>
            </p:cNvPr>
            <p:cNvGrpSpPr/>
            <p:nvPr/>
          </p:nvGrpSpPr>
          <p:grpSpPr>
            <a:xfrm>
              <a:off x="-1423" y="0"/>
              <a:ext cx="9141434" cy="5143343"/>
              <a:chOff x="1284" y="79"/>
              <a:chExt cx="9141434" cy="5143343"/>
            </a:xfrm>
          </p:grpSpPr>
          <p:grpSp>
            <p:nvGrpSpPr>
              <p:cNvPr id="13" name="Agrupar 2">
                <a:extLst>
                  <a:ext uri="{FF2B5EF4-FFF2-40B4-BE49-F238E27FC236}">
                    <a16:creationId xmlns:a16="http://schemas.microsoft.com/office/drawing/2014/main" id="{B59BDD5A-1AC1-4CD4-B64C-8FB09444B6FF}"/>
                  </a:ext>
                </a:extLst>
              </p:cNvPr>
              <p:cNvGrpSpPr/>
              <p:nvPr/>
            </p:nvGrpSpPr>
            <p:grpSpPr>
              <a:xfrm>
                <a:off x="1284" y="79"/>
                <a:ext cx="9141434" cy="5143343"/>
                <a:chOff x="1524" y="0"/>
                <a:chExt cx="12188951" cy="6858000"/>
              </a:xfrm>
            </p:grpSpPr>
            <p:pic>
              <p:nvPicPr>
                <p:cNvPr id="15" name="Imagem 3">
                  <a:extLst>
                    <a:ext uri="{FF2B5EF4-FFF2-40B4-BE49-F238E27FC236}">
                      <a16:creationId xmlns:a16="http://schemas.microsoft.com/office/drawing/2014/main" id="{70E25273-F42F-4D33-95BE-8411E79D761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524" y="0"/>
                  <a:ext cx="251694" cy="6858000"/>
                </a:xfrm>
                <a:prstGeom prst="rect">
                  <a:avLst/>
                </a:prstGeom>
              </p:spPr>
            </p:pic>
            <p:pic>
              <p:nvPicPr>
                <p:cNvPr id="16" name="Imagem 4">
                  <a:extLst>
                    <a:ext uri="{FF2B5EF4-FFF2-40B4-BE49-F238E27FC236}">
                      <a16:creationId xmlns:a16="http://schemas.microsoft.com/office/drawing/2014/main" id="{103D661D-8953-4195-8D2E-80CC30EF744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1830928" y="0"/>
                  <a:ext cx="359547" cy="6858000"/>
                </a:xfrm>
                <a:prstGeom prst="rect">
                  <a:avLst/>
                </a:prstGeom>
              </p:spPr>
            </p:pic>
            <p:pic>
              <p:nvPicPr>
                <p:cNvPr id="17" name="Imagem 5">
                  <a:extLst>
                    <a:ext uri="{FF2B5EF4-FFF2-40B4-BE49-F238E27FC236}">
                      <a16:creationId xmlns:a16="http://schemas.microsoft.com/office/drawing/2014/main" id="{8E138A04-0BD3-41E5-9CE6-E13B1D7EA00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53218" y="6133514"/>
                  <a:ext cx="11577697" cy="724485"/>
                </a:xfrm>
                <a:prstGeom prst="rect">
                  <a:avLst/>
                </a:prstGeom>
              </p:spPr>
            </p:pic>
          </p:grpSp>
          <p:pic>
            <p:nvPicPr>
              <p:cNvPr id="14" name="Picture 13" descr="A close up of a gate&#10;&#10;Description automatically generated">
                <a:extLst>
                  <a:ext uri="{FF2B5EF4-FFF2-40B4-BE49-F238E27FC236}">
                    <a16:creationId xmlns:a16="http://schemas.microsoft.com/office/drawing/2014/main" id="{56464B79-A4A2-488C-AB8B-127100B2E38C}"/>
                  </a:ext>
                </a:extLst>
              </p:cNvPr>
              <p:cNvPicPr>
                <a:picLocks noChangeAspect="1"/>
              </p:cNvPicPr>
              <p:nvPr/>
            </p:nvPicPr>
            <p:blipFill rotWithShape="1">
              <a:blip r:embed="rId9" cstate="screen">
                <a:alphaModFix/>
                <a:extLst>
                  <a:ext uri="{28A0092B-C50C-407E-A947-70E740481C1C}">
                    <a14:useLocalDpi xmlns:a14="http://schemas.microsoft.com/office/drawing/2010/main"/>
                  </a:ext>
                </a:extLst>
              </a:blip>
              <a:srcRect/>
              <a:stretch/>
            </p:blipFill>
            <p:spPr>
              <a:xfrm>
                <a:off x="4137025" y="4902200"/>
                <a:ext cx="1054100" cy="212725"/>
              </a:xfrm>
              <a:prstGeom prst="rect">
                <a:avLst/>
              </a:prstGeom>
            </p:spPr>
          </p:pic>
        </p:grpSp>
      </p:grpSp>
      <p:pic>
        <p:nvPicPr>
          <p:cNvPr id="18" name="Picture 17">
            <a:extLst>
              <a:ext uri="{FF2B5EF4-FFF2-40B4-BE49-F238E27FC236}">
                <a16:creationId xmlns:a16="http://schemas.microsoft.com/office/drawing/2014/main" id="{928CA43F-37E5-448A-BD9D-BBA4D628E75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364875" y="2836439"/>
            <a:ext cx="1171519" cy="1171516"/>
          </a:xfrm>
          <a:prstGeom prst="rect">
            <a:avLst/>
          </a:prstGeom>
        </p:spPr>
      </p:pic>
      <p:pic>
        <p:nvPicPr>
          <p:cNvPr id="19" name="Picture 18">
            <a:extLst>
              <a:ext uri="{FF2B5EF4-FFF2-40B4-BE49-F238E27FC236}">
                <a16:creationId xmlns:a16="http://schemas.microsoft.com/office/drawing/2014/main" id="{AE952060-B2A1-4270-8514-2BF006672B84}"/>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8430808" y="2836437"/>
            <a:ext cx="1171519" cy="1171516"/>
          </a:xfrm>
          <a:prstGeom prst="rect">
            <a:avLst/>
          </a:prstGeom>
        </p:spPr>
      </p:pic>
      <p:pic>
        <p:nvPicPr>
          <p:cNvPr id="20" name="Picture 19">
            <a:extLst>
              <a:ext uri="{FF2B5EF4-FFF2-40B4-BE49-F238E27FC236}">
                <a16:creationId xmlns:a16="http://schemas.microsoft.com/office/drawing/2014/main" id="{2E2E0FDF-55FC-447A-93AE-C76A842863FB}"/>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6480938" y="2836436"/>
            <a:ext cx="1171519" cy="1171516"/>
          </a:xfrm>
          <a:prstGeom prst="rect">
            <a:avLst/>
          </a:prstGeom>
        </p:spPr>
      </p:pic>
      <p:pic>
        <p:nvPicPr>
          <p:cNvPr id="21" name="Picture 20">
            <a:extLst>
              <a:ext uri="{FF2B5EF4-FFF2-40B4-BE49-F238E27FC236}">
                <a16:creationId xmlns:a16="http://schemas.microsoft.com/office/drawing/2014/main" id="{9D65D422-C6DF-4A75-B7F3-335A99CCAB10}"/>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4548267" y="2836437"/>
            <a:ext cx="1171519" cy="1171516"/>
          </a:xfrm>
          <a:prstGeom prst="rect">
            <a:avLst/>
          </a:prstGeom>
        </p:spPr>
      </p:pic>
      <p:pic>
        <p:nvPicPr>
          <p:cNvPr id="22" name="Picture 21" descr="A close up of a sign&#10;&#10;Description automatically generated">
            <a:extLst>
              <a:ext uri="{FF2B5EF4-FFF2-40B4-BE49-F238E27FC236}">
                <a16:creationId xmlns:a16="http://schemas.microsoft.com/office/drawing/2014/main" id="{6659C529-BBA0-4F40-8CF4-F44E84EDA9F2}"/>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2597001" y="2836437"/>
            <a:ext cx="1171519" cy="1171516"/>
          </a:xfrm>
          <a:prstGeom prst="rect">
            <a:avLst/>
          </a:prstGeom>
        </p:spPr>
      </p:pic>
      <p:pic>
        <p:nvPicPr>
          <p:cNvPr id="23" name="Picture 22" descr="A close up of a sign&#10;&#10;Description automatically generated">
            <a:extLst>
              <a:ext uri="{FF2B5EF4-FFF2-40B4-BE49-F238E27FC236}">
                <a16:creationId xmlns:a16="http://schemas.microsoft.com/office/drawing/2014/main" id="{036E7AFE-A741-43B4-A2E6-EBA01012F66A}"/>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664330" y="2842052"/>
            <a:ext cx="1171519" cy="1171516"/>
          </a:xfrm>
          <a:prstGeom prst="rect">
            <a:avLst/>
          </a:prstGeom>
        </p:spPr>
      </p:pic>
      <p:sp>
        <p:nvSpPr>
          <p:cNvPr id="24" name="TextBox 9">
            <a:extLst>
              <a:ext uri="{FF2B5EF4-FFF2-40B4-BE49-F238E27FC236}">
                <a16:creationId xmlns:a16="http://schemas.microsoft.com/office/drawing/2014/main" id="{AA5883BC-00CB-4B62-94E1-0653D51ECD3D}"/>
              </a:ext>
            </a:extLst>
          </p:cNvPr>
          <p:cNvSpPr txBox="1"/>
          <p:nvPr userDrawn="1"/>
        </p:nvSpPr>
        <p:spPr>
          <a:xfrm>
            <a:off x="390021" y="4216222"/>
            <a:ext cx="1720136" cy="553998"/>
          </a:xfrm>
          <a:prstGeom prst="rect">
            <a:avLst/>
          </a:prstGeom>
          <a:noFill/>
        </p:spPr>
        <p:txBody>
          <a:bodyPr vert="horz" wrap="square" rtlCol="0">
            <a:spAutoFit/>
          </a:bodyPr>
          <a:lstStyle/>
          <a:p>
            <a:pPr algn="ctr" defTabSz="308063" hangingPunct="0">
              <a:lnSpc>
                <a:spcPts val="1800"/>
              </a:lnSpc>
            </a:pPr>
            <a:r>
              <a:rPr lang="en-US" kern="0" dirty="0">
                <a:solidFill>
                  <a:srgbClr val="EE174A"/>
                </a:solidFill>
                <a:latin typeface="Franklin Gothic Demi Cond" panose="020B0706030402020204" pitchFamily="34" charset="0"/>
                <a:ea typeface="Arial" charset="0"/>
                <a:cs typeface="Arial" charset="0"/>
                <a:sym typeface="Franklin Gothic Book"/>
              </a:rPr>
              <a:t>1. IDENTIFY THE NEED</a:t>
            </a:r>
          </a:p>
        </p:txBody>
      </p:sp>
      <p:sp>
        <p:nvSpPr>
          <p:cNvPr id="25" name="TextBox 17">
            <a:extLst>
              <a:ext uri="{FF2B5EF4-FFF2-40B4-BE49-F238E27FC236}">
                <a16:creationId xmlns:a16="http://schemas.microsoft.com/office/drawing/2014/main" id="{A564F53E-23FA-4957-BFF6-BB6E9A7F2FE4}"/>
              </a:ext>
            </a:extLst>
          </p:cNvPr>
          <p:cNvSpPr txBox="1"/>
          <p:nvPr userDrawn="1"/>
        </p:nvSpPr>
        <p:spPr>
          <a:xfrm>
            <a:off x="1754448" y="4216222"/>
            <a:ext cx="2862758" cy="553998"/>
          </a:xfrm>
          <a:prstGeom prst="rect">
            <a:avLst/>
          </a:prstGeom>
          <a:noFill/>
        </p:spPr>
        <p:txBody>
          <a:bodyPr vert="horz" wrap="square" rtlCol="0">
            <a:spAutoFit/>
          </a:bodyPr>
          <a:lstStyle/>
          <a:p>
            <a:pPr algn="ctr" defTabSz="308063" hangingPunct="0">
              <a:lnSpc>
                <a:spcPts val="1800"/>
              </a:lnSpc>
            </a:pPr>
            <a:r>
              <a:rPr lang="en-US" kern="0" dirty="0">
                <a:solidFill>
                  <a:srgbClr val="008FC5"/>
                </a:solidFill>
                <a:latin typeface="Franklin Gothic Demi Cond" panose="020B0706030402020204" pitchFamily="34" charset="0"/>
                <a:ea typeface="Arial" charset="0"/>
                <a:cs typeface="Arial" charset="0"/>
                <a:sym typeface="Franklin Gothic Book"/>
              </a:rPr>
              <a:t>2. BUILD A PERSONAL </a:t>
            </a:r>
            <a:br>
              <a:rPr lang="en-US" kern="0" dirty="0">
                <a:solidFill>
                  <a:srgbClr val="008FC5"/>
                </a:solidFill>
                <a:latin typeface="Franklin Gothic Demi Cond" panose="020B0706030402020204" pitchFamily="34" charset="0"/>
                <a:ea typeface="Arial" charset="0"/>
                <a:cs typeface="Arial" charset="0"/>
                <a:sym typeface="Franklin Gothic Book"/>
              </a:rPr>
            </a:br>
            <a:r>
              <a:rPr lang="en-US" kern="0" dirty="0">
                <a:solidFill>
                  <a:srgbClr val="008FC5"/>
                </a:solidFill>
                <a:latin typeface="Franklin Gothic Demi Cond" panose="020B0706030402020204" pitchFamily="34" charset="0"/>
                <a:ea typeface="Arial" charset="0"/>
                <a:cs typeface="Arial" charset="0"/>
                <a:sym typeface="Franklin Gothic Book"/>
              </a:rPr>
              <a:t>CONNECTION</a:t>
            </a:r>
          </a:p>
        </p:txBody>
      </p:sp>
      <p:sp>
        <p:nvSpPr>
          <p:cNvPr id="26" name="TextBox 20">
            <a:extLst>
              <a:ext uri="{FF2B5EF4-FFF2-40B4-BE49-F238E27FC236}">
                <a16:creationId xmlns:a16="http://schemas.microsoft.com/office/drawing/2014/main" id="{9DE651D5-35C4-42AC-8F42-E05106D369F1}"/>
              </a:ext>
            </a:extLst>
          </p:cNvPr>
          <p:cNvSpPr txBox="1"/>
          <p:nvPr userDrawn="1"/>
        </p:nvSpPr>
        <p:spPr>
          <a:xfrm>
            <a:off x="4211968" y="4216222"/>
            <a:ext cx="1850139" cy="553998"/>
          </a:xfrm>
          <a:prstGeom prst="rect">
            <a:avLst/>
          </a:prstGeom>
          <a:noFill/>
        </p:spPr>
        <p:txBody>
          <a:bodyPr vert="horz" wrap="square" rtlCol="0">
            <a:spAutoFit/>
          </a:bodyPr>
          <a:lstStyle/>
          <a:p>
            <a:pPr algn="ctr" defTabSz="308063" hangingPunct="0">
              <a:lnSpc>
                <a:spcPts val="1800"/>
              </a:lnSpc>
            </a:pPr>
            <a:r>
              <a:rPr lang="en-US" kern="0" dirty="0">
                <a:solidFill>
                  <a:srgbClr val="E89318"/>
                </a:solidFill>
                <a:latin typeface="Franklin Gothic Demi Cond" panose="020B0706030402020204" pitchFamily="34" charset="0"/>
                <a:ea typeface="Arial" charset="0"/>
                <a:cs typeface="Arial" charset="0"/>
                <a:sym typeface="Franklin Gothic Book"/>
              </a:rPr>
              <a:t>3. USE FEATURES &amp; BENEFITS</a:t>
            </a:r>
          </a:p>
        </p:txBody>
      </p:sp>
      <p:sp>
        <p:nvSpPr>
          <p:cNvPr id="27" name="TextBox 23">
            <a:extLst>
              <a:ext uri="{FF2B5EF4-FFF2-40B4-BE49-F238E27FC236}">
                <a16:creationId xmlns:a16="http://schemas.microsoft.com/office/drawing/2014/main" id="{C14A0B1F-B980-4D99-A435-36A09D4E7510}"/>
              </a:ext>
            </a:extLst>
          </p:cNvPr>
          <p:cNvSpPr txBox="1"/>
          <p:nvPr userDrawn="1"/>
        </p:nvSpPr>
        <p:spPr>
          <a:xfrm>
            <a:off x="6119356" y="4216222"/>
            <a:ext cx="1894681" cy="553998"/>
          </a:xfrm>
          <a:prstGeom prst="rect">
            <a:avLst/>
          </a:prstGeom>
          <a:noFill/>
        </p:spPr>
        <p:txBody>
          <a:bodyPr vert="horz" wrap="square" rtlCol="0">
            <a:spAutoFit/>
          </a:bodyPr>
          <a:lstStyle/>
          <a:p>
            <a:pPr algn="ctr" defTabSz="308063" hangingPunct="0">
              <a:lnSpc>
                <a:spcPts val="1800"/>
              </a:lnSpc>
            </a:pPr>
            <a:r>
              <a:rPr lang="en-US" kern="0" dirty="0">
                <a:solidFill>
                  <a:srgbClr val="711472"/>
                </a:solidFill>
                <a:latin typeface="Franklin Gothic Demi Cond" panose="020B0706030402020204" pitchFamily="34" charset="0"/>
                <a:ea typeface="Arial" charset="0"/>
                <a:cs typeface="Arial" charset="0"/>
                <a:sym typeface="Franklin Gothic Book"/>
              </a:rPr>
              <a:t>4. CREATE AN EXPERIENCE</a:t>
            </a:r>
          </a:p>
        </p:txBody>
      </p:sp>
      <p:sp>
        <p:nvSpPr>
          <p:cNvPr id="28" name="TextBox 27">
            <a:extLst>
              <a:ext uri="{FF2B5EF4-FFF2-40B4-BE49-F238E27FC236}">
                <a16:creationId xmlns:a16="http://schemas.microsoft.com/office/drawing/2014/main" id="{132E0F7E-8A9D-4401-9469-0DC87CDF4C8A}"/>
              </a:ext>
            </a:extLst>
          </p:cNvPr>
          <p:cNvSpPr txBox="1"/>
          <p:nvPr userDrawn="1"/>
        </p:nvSpPr>
        <p:spPr>
          <a:xfrm>
            <a:off x="8072222" y="4216222"/>
            <a:ext cx="1884226" cy="553998"/>
          </a:xfrm>
          <a:prstGeom prst="rect">
            <a:avLst/>
          </a:prstGeom>
          <a:noFill/>
        </p:spPr>
        <p:txBody>
          <a:bodyPr vert="horz" wrap="square" rtlCol="0">
            <a:spAutoFit/>
          </a:bodyPr>
          <a:lstStyle/>
          <a:p>
            <a:pPr algn="ctr" defTabSz="308063" hangingPunct="0">
              <a:lnSpc>
                <a:spcPts val="1800"/>
              </a:lnSpc>
            </a:pPr>
            <a:r>
              <a:rPr lang="en-US" kern="0" dirty="0">
                <a:solidFill>
                  <a:srgbClr val="26A146"/>
                </a:solidFill>
                <a:latin typeface="Franklin Gothic Demi Cond" panose="020B0706030402020204" pitchFamily="34" charset="0"/>
                <a:ea typeface="Arial" charset="0"/>
                <a:cs typeface="Arial" charset="0"/>
                <a:sym typeface="Franklin Gothic Book"/>
              </a:rPr>
              <a:t>5. ADDRESS THE PRICE VALUE</a:t>
            </a:r>
          </a:p>
        </p:txBody>
      </p:sp>
      <p:sp>
        <p:nvSpPr>
          <p:cNvPr id="29" name="TextBox 28">
            <a:extLst>
              <a:ext uri="{FF2B5EF4-FFF2-40B4-BE49-F238E27FC236}">
                <a16:creationId xmlns:a16="http://schemas.microsoft.com/office/drawing/2014/main" id="{1941B021-E96F-4325-86C5-7B5844A1EFAE}"/>
              </a:ext>
            </a:extLst>
          </p:cNvPr>
          <p:cNvSpPr txBox="1"/>
          <p:nvPr userDrawn="1"/>
        </p:nvSpPr>
        <p:spPr>
          <a:xfrm>
            <a:off x="9968484" y="4216225"/>
            <a:ext cx="1964300" cy="323165"/>
          </a:xfrm>
          <a:prstGeom prst="rect">
            <a:avLst/>
          </a:prstGeom>
          <a:noFill/>
        </p:spPr>
        <p:txBody>
          <a:bodyPr vert="horz" wrap="square" rtlCol="0">
            <a:spAutoFit/>
          </a:bodyPr>
          <a:lstStyle/>
          <a:p>
            <a:pPr algn="ctr" defTabSz="308063" hangingPunct="0">
              <a:lnSpc>
                <a:spcPts val="1800"/>
              </a:lnSpc>
            </a:pPr>
            <a:r>
              <a:rPr lang="en-US" kern="0" dirty="0">
                <a:solidFill>
                  <a:srgbClr val="002E5F"/>
                </a:solidFill>
                <a:latin typeface="Franklin Gothic Demi Cond" panose="020B0706030402020204" pitchFamily="34" charset="0"/>
                <a:ea typeface="Arial" charset="0"/>
                <a:cs typeface="Arial" charset="0"/>
                <a:sym typeface="Franklin Gothic Book"/>
              </a:rPr>
              <a:t>6. CLOSE THE SALE</a:t>
            </a:r>
          </a:p>
        </p:txBody>
      </p:sp>
      <p:sp>
        <p:nvSpPr>
          <p:cNvPr id="30" name="Rectangle 29">
            <a:extLst>
              <a:ext uri="{FF2B5EF4-FFF2-40B4-BE49-F238E27FC236}">
                <a16:creationId xmlns:a16="http://schemas.microsoft.com/office/drawing/2014/main" id="{44A4E92A-02E5-4DE3-9411-51CC80F2D97F}"/>
              </a:ext>
            </a:extLst>
          </p:cNvPr>
          <p:cNvSpPr/>
          <p:nvPr userDrawn="1"/>
        </p:nvSpPr>
        <p:spPr>
          <a:xfrm>
            <a:off x="-24536400" y="-13944600"/>
            <a:ext cx="61264800" cy="347472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7879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Slide 19">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F8F9FFDB-A391-4505-BBAD-92A919001E73}"/>
              </a:ext>
            </a:extLst>
          </p:cNvPr>
          <p:cNvSpPr>
            <a:spLocks noGrp="1"/>
          </p:cNvSpPr>
          <p:nvPr>
            <p:ph type="ftr" sz="quarter" idx="11"/>
          </p:nvPr>
        </p:nvSpPr>
        <p:spPr>
          <a:xfrm>
            <a:off x="4038600" y="6356350"/>
            <a:ext cx="4114800" cy="365125"/>
          </a:xfrm>
        </p:spPr>
        <p:txBody>
          <a:bodyPr/>
          <a:lstStyle/>
          <a:p>
            <a:pPr>
              <a:lnSpc>
                <a:spcPct val="110000"/>
              </a:lnSpc>
              <a:defRPr/>
            </a:pPr>
            <a:r>
              <a:rPr lang="en-US" sz="933">
                <a:ea typeface="Franklin Gothic Book" charset="0"/>
                <a:cs typeface="Franklin Gothic Book" charset="0"/>
              </a:rPr>
              <a:t>©2018 Alticor Inc. All rights reserved. For IBO use only. Not to be used with prospects. Use website or catalog for current pricing.</a:t>
            </a:r>
            <a:endParaRPr lang="en-US" sz="933" dirty="0">
              <a:ea typeface="Franklin Gothic Book" charset="0"/>
              <a:cs typeface="Franklin Gothic Book" charset="0"/>
            </a:endParaRPr>
          </a:p>
        </p:txBody>
      </p:sp>
      <p:pic>
        <p:nvPicPr>
          <p:cNvPr id="6" name="Picture 5">
            <a:extLst>
              <a:ext uri="{FF2B5EF4-FFF2-40B4-BE49-F238E27FC236}">
                <a16:creationId xmlns:a16="http://schemas.microsoft.com/office/drawing/2014/main" id="{5C6E1FC2-0651-4CE1-A16D-807DCFCA4E5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2" cy="6858000"/>
          </a:xfrm>
          <a:prstGeom prst="rect">
            <a:avLst/>
          </a:prstGeom>
        </p:spPr>
      </p:pic>
      <p:sp>
        <p:nvSpPr>
          <p:cNvPr id="7" name="Rectangle 6">
            <a:extLst>
              <a:ext uri="{FF2B5EF4-FFF2-40B4-BE49-F238E27FC236}">
                <a16:creationId xmlns:a16="http://schemas.microsoft.com/office/drawing/2014/main" id="{5C208A6C-7B9E-4AEC-849E-3288E7C92F88}"/>
              </a:ext>
            </a:extLst>
          </p:cNvPr>
          <p:cNvSpPr/>
          <p:nvPr userDrawn="1"/>
        </p:nvSpPr>
        <p:spPr>
          <a:xfrm>
            <a:off x="-1301" y="4516164"/>
            <a:ext cx="7726076" cy="1351240"/>
          </a:xfrm>
          <a:prstGeom prst="rect">
            <a:avLst/>
          </a:prstGeom>
          <a:solidFill>
            <a:srgbClr val="FFFFFF"/>
          </a:solidFill>
          <a:ln w="12700" cap="flat">
            <a:noFill/>
            <a:miter lim="400000"/>
          </a:ln>
          <a:effectLst/>
          <a:sp3d/>
        </p:spPr>
        <p:txBody>
          <a:bodyPr rot="0" spcFirstLastPara="1" vertOverflow="overflow" horzOverflow="overflow" vert="horz" wrap="square" lIns="38100" tIns="38100" rIns="38100" bIns="38100" numCol="1" spcCol="38100" rtlCol="0" anchor="ctr">
            <a:noAutofit/>
          </a:bodyPr>
          <a:lstStyle/>
          <a:p>
            <a:pPr marL="0" marR="0" lvl="0" indent="0" algn="ctr" defTabSz="43815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Franklin Gothic Book"/>
              <a:sym typeface="Franklin Gothic Book"/>
            </a:endParaRPr>
          </a:p>
        </p:txBody>
      </p:sp>
      <p:pic>
        <p:nvPicPr>
          <p:cNvPr id="8" name="Picture 7" descr="A close up of a sign&#10;&#10;Description automatically generated">
            <a:extLst>
              <a:ext uri="{FF2B5EF4-FFF2-40B4-BE49-F238E27FC236}">
                <a16:creationId xmlns:a16="http://schemas.microsoft.com/office/drawing/2014/main" id="{9D82D46D-D264-4160-9725-E893D33A3A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0446" y="4760206"/>
            <a:ext cx="863156" cy="863156"/>
          </a:xfrm>
          <a:prstGeom prst="rect">
            <a:avLst/>
          </a:prstGeom>
        </p:spPr>
      </p:pic>
      <p:sp>
        <p:nvSpPr>
          <p:cNvPr id="9" name="Retângulo 2">
            <a:extLst>
              <a:ext uri="{FF2B5EF4-FFF2-40B4-BE49-F238E27FC236}">
                <a16:creationId xmlns:a16="http://schemas.microsoft.com/office/drawing/2014/main" id="{B3BB3784-0E30-427C-A840-E6133E2D01A0}"/>
              </a:ext>
            </a:extLst>
          </p:cNvPr>
          <p:cNvSpPr/>
          <p:nvPr userDrawn="1"/>
        </p:nvSpPr>
        <p:spPr>
          <a:xfrm>
            <a:off x="1454071" y="4932131"/>
            <a:ext cx="6158262" cy="584776"/>
          </a:xfrm>
          <a:prstGeom prst="rect">
            <a:avLst/>
          </a:prstGeom>
        </p:spPr>
        <p:txBody>
          <a:bodyPr wrap="square">
            <a:spAutoFit/>
          </a:bodyPr>
          <a:lstStyle/>
          <a:p>
            <a:pPr defTabSz="308063" hangingPunct="0">
              <a:lnSpc>
                <a:spcPct val="80000"/>
              </a:lnSpc>
              <a:tabLst>
                <a:tab pos="4371975" algn="l"/>
              </a:tabLst>
            </a:pPr>
            <a:r>
              <a:rPr lang="en-US" sz="4000" kern="0" spc="-113" dirty="0">
                <a:solidFill>
                  <a:srgbClr val="ED174B"/>
                </a:solidFill>
                <a:latin typeface="Franklin Gothic Medium" panose="020B0603020102020204" pitchFamily="34" charset="0"/>
                <a:sym typeface="Franklin Gothic Book"/>
              </a:rPr>
              <a:t>Identify The Need</a:t>
            </a:r>
          </a:p>
        </p:txBody>
      </p:sp>
      <p:cxnSp>
        <p:nvCxnSpPr>
          <p:cNvPr id="10" name="Straight Connector 9">
            <a:extLst>
              <a:ext uri="{FF2B5EF4-FFF2-40B4-BE49-F238E27FC236}">
                <a16:creationId xmlns:a16="http://schemas.microsoft.com/office/drawing/2014/main" id="{E7229AC6-8A29-4F1F-9AC0-CF008F2E66EF}"/>
              </a:ext>
            </a:extLst>
          </p:cNvPr>
          <p:cNvCxnSpPr>
            <a:cxnSpLocks/>
          </p:cNvCxnSpPr>
          <p:nvPr userDrawn="1"/>
        </p:nvCxnSpPr>
        <p:spPr>
          <a:xfrm>
            <a:off x="-9525" y="4501992"/>
            <a:ext cx="1082491" cy="0"/>
          </a:xfrm>
          <a:prstGeom prst="line">
            <a:avLst/>
          </a:prstGeom>
          <a:noFill/>
          <a:ln w="57150" cap="flat">
            <a:solidFill>
              <a:srgbClr val="ED174B"/>
            </a:solidFill>
            <a:prstDash val="solid"/>
            <a:miter lim="400000"/>
          </a:ln>
          <a:effectLst/>
          <a:sp3d/>
        </p:spPr>
      </p:cxnSp>
      <p:cxnSp>
        <p:nvCxnSpPr>
          <p:cNvPr id="11" name="Straight Connector 10">
            <a:extLst>
              <a:ext uri="{FF2B5EF4-FFF2-40B4-BE49-F238E27FC236}">
                <a16:creationId xmlns:a16="http://schemas.microsoft.com/office/drawing/2014/main" id="{200E1C97-5FEA-464C-BD40-EB546DA34E09}"/>
              </a:ext>
            </a:extLst>
          </p:cNvPr>
          <p:cNvCxnSpPr>
            <a:cxnSpLocks/>
          </p:cNvCxnSpPr>
          <p:nvPr userDrawn="1"/>
        </p:nvCxnSpPr>
        <p:spPr>
          <a:xfrm>
            <a:off x="6225259" y="5867405"/>
            <a:ext cx="1499516" cy="0"/>
          </a:xfrm>
          <a:prstGeom prst="line">
            <a:avLst/>
          </a:prstGeom>
          <a:noFill/>
          <a:ln w="57150" cap="flat">
            <a:solidFill>
              <a:srgbClr val="ED174B"/>
            </a:solidFill>
            <a:prstDash val="solid"/>
            <a:miter lim="400000"/>
          </a:ln>
          <a:effectLst/>
          <a:sp3d/>
        </p:spPr>
      </p:cxnSp>
      <p:sp>
        <p:nvSpPr>
          <p:cNvPr id="12" name="Footer Placeholder 1">
            <a:extLst>
              <a:ext uri="{FF2B5EF4-FFF2-40B4-BE49-F238E27FC236}">
                <a16:creationId xmlns:a16="http://schemas.microsoft.com/office/drawing/2014/main" id="{A967FB65-87F5-4F24-82A0-AD34E14BA935}"/>
              </a:ext>
            </a:extLst>
          </p:cNvPr>
          <p:cNvSpPr txBox="1">
            <a:spLocks/>
          </p:cNvSpPr>
          <p:nvPr userDrawn="1"/>
        </p:nvSpPr>
        <p:spPr>
          <a:xfrm>
            <a:off x="1689463" y="6546703"/>
            <a:ext cx="8813074"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10000"/>
              </a:lnSpc>
              <a:defRPr/>
            </a:pPr>
            <a:r>
              <a:rPr lang="en-US" sz="933" dirty="0">
                <a:solidFill>
                  <a:schemeClr val="bg1"/>
                </a:solidFill>
                <a:latin typeface="Franklin Gothic Book" panose="020B0503020102020204" pitchFamily="34" charset="0"/>
                <a:ea typeface="Franklin Gothic Book" charset="0"/>
                <a:cs typeface="Franklin Gothic Book" charset="0"/>
              </a:rPr>
              <a:t>©2019 Alticor Inc. All rights reserved. For IBO use only. Not to be used with prospects. Use website or catalog for current pricing.</a:t>
            </a:r>
          </a:p>
        </p:txBody>
      </p:sp>
      <p:sp>
        <p:nvSpPr>
          <p:cNvPr id="13" name="Rectangle 12">
            <a:extLst>
              <a:ext uri="{FF2B5EF4-FFF2-40B4-BE49-F238E27FC236}">
                <a16:creationId xmlns:a16="http://schemas.microsoft.com/office/drawing/2014/main" id="{C0C0DB38-B295-4CB5-81D4-177CA8EAC65E}"/>
              </a:ext>
            </a:extLst>
          </p:cNvPr>
          <p:cNvSpPr/>
          <p:nvPr userDrawn="1"/>
        </p:nvSpPr>
        <p:spPr>
          <a:xfrm>
            <a:off x="-24536400" y="-13944600"/>
            <a:ext cx="61264800" cy="347472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94062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Slide 20">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3D367646-2B67-49B4-9226-04CC5F4C24ED}"/>
              </a:ext>
            </a:extLst>
          </p:cNvPr>
          <p:cNvSpPr>
            <a:spLocks noGrp="1"/>
          </p:cNvSpPr>
          <p:nvPr>
            <p:ph type="ftr" sz="quarter" idx="11"/>
          </p:nvPr>
        </p:nvSpPr>
        <p:spPr>
          <a:xfrm>
            <a:off x="4038600" y="6356350"/>
            <a:ext cx="4114800" cy="365125"/>
          </a:xfrm>
        </p:spPr>
        <p:txBody>
          <a:bodyPr/>
          <a:lstStyle/>
          <a:p>
            <a:pPr>
              <a:lnSpc>
                <a:spcPct val="110000"/>
              </a:lnSpc>
              <a:defRPr/>
            </a:pPr>
            <a:r>
              <a:rPr lang="en-US" sz="933">
                <a:ea typeface="Franklin Gothic Book" charset="0"/>
                <a:cs typeface="Franklin Gothic Book" charset="0"/>
              </a:rPr>
              <a:t>©2018 Alticor Inc. All rights reserved. For IBO use only. Not to be used with prospects. Use website or catalog for current pricing.</a:t>
            </a:r>
            <a:endParaRPr lang="en-US" sz="933" dirty="0">
              <a:ea typeface="Franklin Gothic Book" charset="0"/>
              <a:cs typeface="Franklin Gothic Book" charset="0"/>
            </a:endParaRPr>
          </a:p>
        </p:txBody>
      </p:sp>
      <p:pic>
        <p:nvPicPr>
          <p:cNvPr id="6" name="Picture 5">
            <a:extLst>
              <a:ext uri="{FF2B5EF4-FFF2-40B4-BE49-F238E27FC236}">
                <a16:creationId xmlns:a16="http://schemas.microsoft.com/office/drawing/2014/main" id="{93695FC5-9A35-4163-B8FE-A0B9A69858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pic>
        <p:nvPicPr>
          <p:cNvPr id="7" name="Picture 6">
            <a:extLst>
              <a:ext uri="{FF2B5EF4-FFF2-40B4-BE49-F238E27FC236}">
                <a16:creationId xmlns:a16="http://schemas.microsoft.com/office/drawing/2014/main" id="{BF23E653-D86B-4960-969C-D9745CC15F9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01371" y="-1"/>
            <a:ext cx="6689106" cy="6857999"/>
          </a:xfrm>
          <a:prstGeom prst="rect">
            <a:avLst/>
          </a:prstGeom>
        </p:spPr>
      </p:pic>
      <p:pic>
        <p:nvPicPr>
          <p:cNvPr id="8" name="Picture 7">
            <a:extLst>
              <a:ext uri="{FF2B5EF4-FFF2-40B4-BE49-F238E27FC236}">
                <a16:creationId xmlns:a16="http://schemas.microsoft.com/office/drawing/2014/main" id="{79FC1F02-8BE8-4571-9F4D-B2E50219D8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501371" y="0"/>
            <a:ext cx="6690629" cy="6858000"/>
          </a:xfrm>
          <a:prstGeom prst="rect">
            <a:avLst/>
          </a:prstGeom>
        </p:spPr>
      </p:pic>
      <p:sp>
        <p:nvSpPr>
          <p:cNvPr id="9" name="Rectangle 8">
            <a:extLst>
              <a:ext uri="{FF2B5EF4-FFF2-40B4-BE49-F238E27FC236}">
                <a16:creationId xmlns:a16="http://schemas.microsoft.com/office/drawing/2014/main" id="{5C3979C4-9074-41B8-A5F4-9E6693C685D2}"/>
              </a:ext>
            </a:extLst>
          </p:cNvPr>
          <p:cNvSpPr/>
          <p:nvPr userDrawn="1"/>
        </p:nvSpPr>
        <p:spPr>
          <a:xfrm>
            <a:off x="5501371" y="0"/>
            <a:ext cx="6689105" cy="6858000"/>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306B5F2-8BE4-47C6-B084-5CAADE95E419}"/>
              </a:ext>
            </a:extLst>
          </p:cNvPr>
          <p:cNvSpPr/>
          <p:nvPr userDrawn="1"/>
        </p:nvSpPr>
        <p:spPr>
          <a:xfrm>
            <a:off x="0" y="932688"/>
            <a:ext cx="5501371" cy="4974336"/>
          </a:xfrm>
          <a:prstGeom prst="rect">
            <a:avLst/>
          </a:prstGeom>
          <a:solidFill>
            <a:schemeClr val="tx1">
              <a:alpha val="2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1148" tIns="38100" rIns="38100" bIns="38100" numCol="1" spcCol="38100" rtlCol="0" anchor="ctr">
            <a:noAutofit/>
          </a:bodyPr>
          <a:lstStyle/>
          <a:p>
            <a:pPr defTabSz="438150"/>
            <a:endParaRPr lang="en-US" sz="1800" dirty="0">
              <a:solidFill>
                <a:srgbClr val="FFFFFF"/>
              </a:solidFill>
            </a:endParaRPr>
          </a:p>
        </p:txBody>
      </p:sp>
      <p:sp>
        <p:nvSpPr>
          <p:cNvPr id="11" name="Rectangle 10">
            <a:extLst>
              <a:ext uri="{FF2B5EF4-FFF2-40B4-BE49-F238E27FC236}">
                <a16:creationId xmlns:a16="http://schemas.microsoft.com/office/drawing/2014/main" id="{23D34DD9-4DCD-4594-9109-E9AE9584A3C8}"/>
              </a:ext>
            </a:extLst>
          </p:cNvPr>
          <p:cNvSpPr/>
          <p:nvPr userDrawn="1"/>
        </p:nvSpPr>
        <p:spPr>
          <a:xfrm>
            <a:off x="624906" y="3463407"/>
            <a:ext cx="4672347" cy="507831"/>
          </a:xfrm>
          <a:prstGeom prst="rect">
            <a:avLst/>
          </a:prstGeom>
        </p:spPr>
        <p:txBody>
          <a:bodyPr wrap="square">
            <a:spAutoFit/>
          </a:bodyPr>
          <a:lstStyle/>
          <a:p>
            <a:pPr algn="l" defTabSz="438150"/>
            <a:r>
              <a:rPr lang="en-US" sz="2700" dirty="0">
                <a:solidFill>
                  <a:schemeClr val="bg1"/>
                </a:solidFill>
                <a:latin typeface="Franklin Gothic Book" panose="020B0503020102020204" pitchFamily="34" charset="0"/>
              </a:rPr>
              <a:t>Identify Customer Needs</a:t>
            </a:r>
          </a:p>
        </p:txBody>
      </p:sp>
      <p:sp>
        <p:nvSpPr>
          <p:cNvPr id="12" name="Retângulo 2">
            <a:extLst>
              <a:ext uri="{FF2B5EF4-FFF2-40B4-BE49-F238E27FC236}">
                <a16:creationId xmlns:a16="http://schemas.microsoft.com/office/drawing/2014/main" id="{172ADE62-64CD-47C1-8C3C-7694E7E7EA88}"/>
              </a:ext>
            </a:extLst>
          </p:cNvPr>
          <p:cNvSpPr/>
          <p:nvPr userDrawn="1"/>
        </p:nvSpPr>
        <p:spPr>
          <a:xfrm>
            <a:off x="590069" y="2708202"/>
            <a:ext cx="4032268" cy="572464"/>
          </a:xfrm>
          <a:prstGeom prst="rect">
            <a:avLst/>
          </a:prstGeom>
        </p:spPr>
        <p:txBody>
          <a:bodyPr wrap="square">
            <a:spAutoFit/>
          </a:bodyPr>
          <a:lstStyle/>
          <a:p>
            <a:pPr algn="l">
              <a:lnSpc>
                <a:spcPct val="80000"/>
              </a:lnSpc>
              <a:tabLst>
                <a:tab pos="4371975" algn="l"/>
              </a:tabLst>
            </a:pPr>
            <a:r>
              <a:rPr lang="en-US" sz="3900" dirty="0">
                <a:solidFill>
                  <a:schemeClr val="bg1"/>
                </a:solidFill>
                <a:latin typeface="Franklin Gothic Medium" panose="020B0603020102020204" pitchFamily="34" charset="0"/>
              </a:rPr>
              <a:t>EXERCISE</a:t>
            </a:r>
          </a:p>
        </p:txBody>
      </p:sp>
      <p:cxnSp>
        <p:nvCxnSpPr>
          <p:cNvPr id="13" name="Conector reto 12">
            <a:extLst>
              <a:ext uri="{FF2B5EF4-FFF2-40B4-BE49-F238E27FC236}">
                <a16:creationId xmlns:a16="http://schemas.microsoft.com/office/drawing/2014/main" id="{C7064CE7-DBA7-4961-81CE-B831A75DE4C8}"/>
              </a:ext>
            </a:extLst>
          </p:cNvPr>
          <p:cNvCxnSpPr>
            <a:cxnSpLocks/>
          </p:cNvCxnSpPr>
          <p:nvPr userDrawn="1"/>
        </p:nvCxnSpPr>
        <p:spPr>
          <a:xfrm>
            <a:off x="720197" y="3291588"/>
            <a:ext cx="3274771" cy="0"/>
          </a:xfrm>
          <a:prstGeom prst="line">
            <a:avLst/>
          </a:prstGeom>
          <a:ln w="190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
        <p:nvSpPr>
          <p:cNvPr id="14" name="Footer Placeholder 1">
            <a:extLst>
              <a:ext uri="{FF2B5EF4-FFF2-40B4-BE49-F238E27FC236}">
                <a16:creationId xmlns:a16="http://schemas.microsoft.com/office/drawing/2014/main" id="{5150FF57-C938-4CA1-9794-915E30FE8405}"/>
              </a:ext>
            </a:extLst>
          </p:cNvPr>
          <p:cNvSpPr txBox="1">
            <a:spLocks/>
          </p:cNvSpPr>
          <p:nvPr userDrawn="1"/>
        </p:nvSpPr>
        <p:spPr>
          <a:xfrm>
            <a:off x="1689463" y="6546703"/>
            <a:ext cx="8813074"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10000"/>
              </a:lnSpc>
              <a:defRPr/>
            </a:pPr>
            <a:r>
              <a:rPr lang="en-US" sz="933" dirty="0">
                <a:solidFill>
                  <a:schemeClr val="bg1"/>
                </a:solidFill>
                <a:latin typeface="Franklin Gothic Book" panose="020B0503020102020204" pitchFamily="34" charset="0"/>
                <a:ea typeface="Franklin Gothic Book" charset="0"/>
                <a:cs typeface="Franklin Gothic Book" charset="0"/>
              </a:rPr>
              <a:t>©2019 Alticor Inc. All rights reserved. For IBO use only. Not to be used with prospects. Use website or catalog for current pricing.</a:t>
            </a:r>
          </a:p>
        </p:txBody>
      </p:sp>
      <p:sp>
        <p:nvSpPr>
          <p:cNvPr id="15" name="Rectangle 14">
            <a:extLst>
              <a:ext uri="{FF2B5EF4-FFF2-40B4-BE49-F238E27FC236}">
                <a16:creationId xmlns:a16="http://schemas.microsoft.com/office/drawing/2014/main" id="{31C7AD1D-9BDD-4DDB-855B-F704006E42FA}"/>
              </a:ext>
            </a:extLst>
          </p:cNvPr>
          <p:cNvSpPr/>
          <p:nvPr userDrawn="1"/>
        </p:nvSpPr>
        <p:spPr>
          <a:xfrm>
            <a:off x="-24536400" y="-13944600"/>
            <a:ext cx="61264800" cy="347472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48191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Slide 21">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AD186299-7F8C-43C1-A509-507ABB5BC6BF}"/>
              </a:ext>
            </a:extLst>
          </p:cNvPr>
          <p:cNvSpPr>
            <a:spLocks noGrp="1"/>
          </p:cNvSpPr>
          <p:nvPr>
            <p:ph type="ftr" sz="quarter" idx="11"/>
          </p:nvPr>
        </p:nvSpPr>
        <p:spPr>
          <a:xfrm>
            <a:off x="4038600" y="6356350"/>
            <a:ext cx="4114800" cy="365125"/>
          </a:xfrm>
        </p:spPr>
        <p:txBody>
          <a:bodyPr/>
          <a:lstStyle/>
          <a:p>
            <a:pPr>
              <a:lnSpc>
                <a:spcPct val="110000"/>
              </a:lnSpc>
              <a:defRPr/>
            </a:pPr>
            <a:r>
              <a:rPr lang="en-US" sz="933">
                <a:ea typeface="Franklin Gothic Book" charset="0"/>
                <a:cs typeface="Franklin Gothic Book" charset="0"/>
              </a:rPr>
              <a:t>©2018 Alticor Inc. All rights reserved. For IBO use only. Not to be used with prospects. Use website or catalog for current pricing.</a:t>
            </a:r>
            <a:endParaRPr lang="en-US" sz="933" dirty="0">
              <a:ea typeface="Franklin Gothic Book" charset="0"/>
              <a:cs typeface="Franklin Gothic Book" charset="0"/>
            </a:endParaRPr>
          </a:p>
        </p:txBody>
      </p:sp>
      <p:pic>
        <p:nvPicPr>
          <p:cNvPr id="6" name="Picture 5">
            <a:extLst>
              <a:ext uri="{FF2B5EF4-FFF2-40B4-BE49-F238E27FC236}">
                <a16:creationId xmlns:a16="http://schemas.microsoft.com/office/drawing/2014/main" id="{852D390E-85C1-4A73-B995-F914B86BA0A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224406"/>
            <a:ext cx="12192002" cy="7082406"/>
          </a:xfrm>
          <a:prstGeom prst="rect">
            <a:avLst/>
          </a:prstGeom>
        </p:spPr>
      </p:pic>
      <p:grpSp>
        <p:nvGrpSpPr>
          <p:cNvPr id="7" name="Group 6">
            <a:extLst>
              <a:ext uri="{FF2B5EF4-FFF2-40B4-BE49-F238E27FC236}">
                <a16:creationId xmlns:a16="http://schemas.microsoft.com/office/drawing/2014/main" id="{18E28607-3C3F-4EBB-9261-B62CC1305345}"/>
              </a:ext>
            </a:extLst>
          </p:cNvPr>
          <p:cNvGrpSpPr/>
          <p:nvPr userDrawn="1"/>
        </p:nvGrpSpPr>
        <p:grpSpPr>
          <a:xfrm>
            <a:off x="-1" y="4506947"/>
            <a:ext cx="7724275" cy="1358149"/>
            <a:chOff x="0" y="4770196"/>
            <a:chExt cx="6227060" cy="1094895"/>
          </a:xfrm>
        </p:grpSpPr>
        <p:sp>
          <p:nvSpPr>
            <p:cNvPr id="8" name="Rectangle 7">
              <a:extLst>
                <a:ext uri="{FF2B5EF4-FFF2-40B4-BE49-F238E27FC236}">
                  <a16:creationId xmlns:a16="http://schemas.microsoft.com/office/drawing/2014/main" id="{77510CB0-3001-45F1-8DA4-D29C431570C6}"/>
                </a:ext>
              </a:extLst>
            </p:cNvPr>
            <p:cNvSpPr/>
            <p:nvPr/>
          </p:nvSpPr>
          <p:spPr>
            <a:xfrm>
              <a:off x="6621" y="4777177"/>
              <a:ext cx="6220439" cy="1087913"/>
            </a:xfrm>
            <a:prstGeom prst="rect">
              <a:avLst/>
            </a:prstGeom>
            <a:solidFill>
              <a:srgbClr val="FFFFFF"/>
            </a:solidFill>
            <a:ln w="12700" cap="flat">
              <a:noFill/>
              <a:miter lim="400000"/>
            </a:ln>
            <a:effectLst/>
            <a:sp3d/>
          </p:spPr>
          <p:txBody>
            <a:bodyPr rot="0" spcFirstLastPara="1" vertOverflow="overflow" horzOverflow="overflow" vert="horz" wrap="square" lIns="38100" tIns="38100" rIns="38100" bIns="38100" numCol="1" spcCol="38100" rtlCol="0" anchor="ctr">
              <a:noAutofit/>
            </a:bodyPr>
            <a:lstStyle/>
            <a:p>
              <a:pPr marL="0" marR="0" lvl="0" indent="0" algn="ctr" defTabSz="43815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Franklin Gothic Book"/>
                <a:sym typeface="Franklin Gothic Book"/>
              </a:endParaRPr>
            </a:p>
          </p:txBody>
        </p:sp>
        <p:sp>
          <p:nvSpPr>
            <p:cNvPr id="9" name="Retângulo 2">
              <a:extLst>
                <a:ext uri="{FF2B5EF4-FFF2-40B4-BE49-F238E27FC236}">
                  <a16:creationId xmlns:a16="http://schemas.microsoft.com/office/drawing/2014/main" id="{117A91C6-9D7B-466F-AF01-A3E5BC1EBE6C}"/>
                </a:ext>
              </a:extLst>
            </p:cNvPr>
            <p:cNvSpPr/>
            <p:nvPr/>
          </p:nvSpPr>
          <p:spPr>
            <a:xfrm>
              <a:off x="1178374" y="5116972"/>
              <a:ext cx="4958156" cy="471427"/>
            </a:xfrm>
            <a:prstGeom prst="rect">
              <a:avLst/>
            </a:prstGeom>
          </p:spPr>
          <p:txBody>
            <a:bodyPr wrap="square">
              <a:spAutoFit/>
            </a:bodyPr>
            <a:lstStyle/>
            <a:p>
              <a:pPr defTabSz="308063" hangingPunct="0">
                <a:lnSpc>
                  <a:spcPct val="80000"/>
                </a:lnSpc>
                <a:tabLst>
                  <a:tab pos="4371975" algn="l"/>
                </a:tabLst>
              </a:pPr>
              <a:r>
                <a:rPr lang="en-US" sz="4000" kern="0" spc="-113" dirty="0">
                  <a:solidFill>
                    <a:srgbClr val="008FC5"/>
                  </a:solidFill>
                  <a:latin typeface="Franklin Gothic Medium" panose="020B0603020102020204" pitchFamily="34" charset="0"/>
                  <a:sym typeface="Franklin Gothic Book"/>
                </a:rPr>
                <a:t>Build a Personal Connection</a:t>
              </a:r>
            </a:p>
          </p:txBody>
        </p:sp>
        <p:cxnSp>
          <p:nvCxnSpPr>
            <p:cNvPr id="10" name="Straight Connector 9">
              <a:extLst>
                <a:ext uri="{FF2B5EF4-FFF2-40B4-BE49-F238E27FC236}">
                  <a16:creationId xmlns:a16="http://schemas.microsoft.com/office/drawing/2014/main" id="{3432A676-ADDB-43EF-9162-CFE8A8DF283C}"/>
                </a:ext>
              </a:extLst>
            </p:cNvPr>
            <p:cNvCxnSpPr>
              <a:cxnSpLocks/>
            </p:cNvCxnSpPr>
            <p:nvPr/>
          </p:nvCxnSpPr>
          <p:spPr>
            <a:xfrm>
              <a:off x="0" y="4770196"/>
              <a:ext cx="1049408" cy="0"/>
            </a:xfrm>
            <a:prstGeom prst="line">
              <a:avLst/>
            </a:prstGeom>
            <a:noFill/>
            <a:ln w="57150" cap="flat">
              <a:solidFill>
                <a:srgbClr val="008FC5"/>
              </a:solidFill>
              <a:prstDash val="solid"/>
              <a:miter lim="400000"/>
            </a:ln>
            <a:effectLst/>
            <a:sp3d/>
          </p:spPr>
        </p:cxnSp>
        <p:cxnSp>
          <p:nvCxnSpPr>
            <p:cNvPr id="11" name="Straight Connector 10">
              <a:extLst>
                <a:ext uri="{FF2B5EF4-FFF2-40B4-BE49-F238E27FC236}">
                  <a16:creationId xmlns:a16="http://schemas.microsoft.com/office/drawing/2014/main" id="{1ADFDDFE-71C1-4611-983B-9A80526AF1E7}"/>
                </a:ext>
              </a:extLst>
            </p:cNvPr>
            <p:cNvCxnSpPr>
              <a:cxnSpLocks/>
            </p:cNvCxnSpPr>
            <p:nvPr/>
          </p:nvCxnSpPr>
          <p:spPr>
            <a:xfrm>
              <a:off x="5019766" y="5865091"/>
              <a:ext cx="1207294" cy="0"/>
            </a:xfrm>
            <a:prstGeom prst="line">
              <a:avLst/>
            </a:prstGeom>
            <a:noFill/>
            <a:ln w="57150" cap="flat">
              <a:solidFill>
                <a:srgbClr val="008FC5"/>
              </a:solidFill>
              <a:prstDash val="solid"/>
              <a:miter lim="400000"/>
            </a:ln>
            <a:effectLst/>
            <a:sp3d/>
          </p:spPr>
        </p:cxnSp>
        <p:pic>
          <p:nvPicPr>
            <p:cNvPr id="12" name="Picture 11" descr="A close up of a sign&#10;&#10;Description automatically generated">
              <a:extLst>
                <a:ext uri="{FF2B5EF4-FFF2-40B4-BE49-F238E27FC236}">
                  <a16:creationId xmlns:a16="http://schemas.microsoft.com/office/drawing/2014/main" id="{E46BFA4E-8CAC-40F9-A91F-5DC242B519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4464" y="4973660"/>
              <a:ext cx="694944" cy="694944"/>
            </a:xfrm>
            <a:prstGeom prst="rect">
              <a:avLst/>
            </a:prstGeom>
          </p:spPr>
        </p:pic>
      </p:grpSp>
      <p:sp>
        <p:nvSpPr>
          <p:cNvPr id="13" name="Footer Placeholder 1">
            <a:extLst>
              <a:ext uri="{FF2B5EF4-FFF2-40B4-BE49-F238E27FC236}">
                <a16:creationId xmlns:a16="http://schemas.microsoft.com/office/drawing/2014/main" id="{2910DA84-4AD9-4A32-AE87-3689FC677F7E}"/>
              </a:ext>
            </a:extLst>
          </p:cNvPr>
          <p:cNvSpPr txBox="1">
            <a:spLocks/>
          </p:cNvSpPr>
          <p:nvPr userDrawn="1"/>
        </p:nvSpPr>
        <p:spPr>
          <a:xfrm>
            <a:off x="1689463" y="6546703"/>
            <a:ext cx="8813074"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10000"/>
              </a:lnSpc>
              <a:defRPr/>
            </a:pPr>
            <a:r>
              <a:rPr lang="en-US" sz="933" dirty="0">
                <a:solidFill>
                  <a:schemeClr val="bg1"/>
                </a:solidFill>
                <a:latin typeface="Franklin Gothic Book" panose="020B0503020102020204" pitchFamily="34" charset="0"/>
                <a:ea typeface="Franklin Gothic Book" charset="0"/>
                <a:cs typeface="Franklin Gothic Book" charset="0"/>
              </a:rPr>
              <a:t>©2019 Alticor Inc. All rights reserved. For IBO use only. Not to be used with prospects. Use website or catalog for current pricing.</a:t>
            </a:r>
          </a:p>
        </p:txBody>
      </p:sp>
      <p:sp>
        <p:nvSpPr>
          <p:cNvPr id="14" name="Rectangle 13">
            <a:extLst>
              <a:ext uri="{FF2B5EF4-FFF2-40B4-BE49-F238E27FC236}">
                <a16:creationId xmlns:a16="http://schemas.microsoft.com/office/drawing/2014/main" id="{1B1F90B4-9531-46C4-A63A-6C0DF7A2EF4D}"/>
              </a:ext>
            </a:extLst>
          </p:cNvPr>
          <p:cNvSpPr/>
          <p:nvPr userDrawn="1"/>
        </p:nvSpPr>
        <p:spPr>
          <a:xfrm>
            <a:off x="-24536400" y="-13944600"/>
            <a:ext cx="61264800" cy="347472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28855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Slide 22">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CBAB28DF-73F8-4BCD-BE1A-E396E3FDE6B2}"/>
              </a:ext>
            </a:extLst>
          </p:cNvPr>
          <p:cNvSpPr>
            <a:spLocks noGrp="1"/>
          </p:cNvSpPr>
          <p:nvPr>
            <p:ph type="ftr" sz="quarter" idx="11"/>
          </p:nvPr>
        </p:nvSpPr>
        <p:spPr>
          <a:xfrm>
            <a:off x="4038600" y="6356350"/>
            <a:ext cx="4114800" cy="365125"/>
          </a:xfrm>
        </p:spPr>
        <p:txBody>
          <a:bodyPr/>
          <a:lstStyle/>
          <a:p>
            <a:pPr>
              <a:lnSpc>
                <a:spcPct val="110000"/>
              </a:lnSpc>
              <a:defRPr/>
            </a:pPr>
            <a:r>
              <a:rPr lang="en-US" sz="933">
                <a:ea typeface="Franklin Gothic Book" charset="0"/>
                <a:cs typeface="Franklin Gothic Book" charset="0"/>
              </a:rPr>
              <a:t>©2018 Alticor Inc. All rights reserved. For IBO use only. Not to be used with prospects. Use website or catalog for current pricing.</a:t>
            </a:r>
            <a:endParaRPr lang="en-US" sz="933" dirty="0">
              <a:ea typeface="Franklin Gothic Book" charset="0"/>
              <a:cs typeface="Franklin Gothic Book" charset="0"/>
            </a:endParaRPr>
          </a:p>
        </p:txBody>
      </p:sp>
      <p:pic>
        <p:nvPicPr>
          <p:cNvPr id="6" name="Picture 5">
            <a:extLst>
              <a:ext uri="{FF2B5EF4-FFF2-40B4-BE49-F238E27FC236}">
                <a16:creationId xmlns:a16="http://schemas.microsoft.com/office/drawing/2014/main" id="{73282AA8-974C-4022-9C5A-44C1ABC34A0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2192002" cy="6858001"/>
          </a:xfrm>
          <a:prstGeom prst="rect">
            <a:avLst/>
          </a:prstGeom>
        </p:spPr>
      </p:pic>
      <p:grpSp>
        <p:nvGrpSpPr>
          <p:cNvPr id="7" name="Group 6">
            <a:extLst>
              <a:ext uri="{FF2B5EF4-FFF2-40B4-BE49-F238E27FC236}">
                <a16:creationId xmlns:a16="http://schemas.microsoft.com/office/drawing/2014/main" id="{85FD5C04-9B85-42D7-BC6A-6559C2F93E26}"/>
              </a:ext>
            </a:extLst>
          </p:cNvPr>
          <p:cNvGrpSpPr/>
          <p:nvPr userDrawn="1"/>
        </p:nvGrpSpPr>
        <p:grpSpPr>
          <a:xfrm>
            <a:off x="-9525" y="4501992"/>
            <a:ext cx="7734300" cy="1365413"/>
            <a:chOff x="0" y="4768077"/>
            <a:chExt cx="6227060" cy="1099324"/>
          </a:xfrm>
        </p:grpSpPr>
        <p:sp>
          <p:nvSpPr>
            <p:cNvPr id="8" name="Rectangle 7">
              <a:extLst>
                <a:ext uri="{FF2B5EF4-FFF2-40B4-BE49-F238E27FC236}">
                  <a16:creationId xmlns:a16="http://schemas.microsoft.com/office/drawing/2014/main" id="{73058347-C894-488A-8D35-139C259F783F}"/>
                </a:ext>
              </a:extLst>
            </p:cNvPr>
            <p:cNvSpPr/>
            <p:nvPr/>
          </p:nvSpPr>
          <p:spPr>
            <a:xfrm>
              <a:off x="6621" y="4779487"/>
              <a:ext cx="6220439" cy="1087913"/>
            </a:xfrm>
            <a:prstGeom prst="rect">
              <a:avLst/>
            </a:prstGeom>
            <a:solidFill>
              <a:srgbClr val="FFFFFF"/>
            </a:solidFill>
            <a:ln w="12700" cap="flat">
              <a:noFill/>
              <a:miter lim="400000"/>
            </a:ln>
            <a:effectLst/>
            <a:sp3d/>
          </p:spPr>
          <p:txBody>
            <a:bodyPr rot="0" spcFirstLastPara="1" vertOverflow="overflow" horzOverflow="overflow" vert="horz" wrap="square" lIns="38100" tIns="38100" rIns="38100" bIns="38100" numCol="1" spcCol="38100" rtlCol="0" anchor="ctr">
              <a:noAutofit/>
            </a:bodyPr>
            <a:lstStyle/>
            <a:p>
              <a:pPr marL="0" marR="0" lvl="0" indent="0" algn="ctr" defTabSz="43815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Franklin Gothic Book"/>
                <a:sym typeface="Franklin Gothic Book"/>
              </a:endParaRPr>
            </a:p>
          </p:txBody>
        </p:sp>
        <p:sp>
          <p:nvSpPr>
            <p:cNvPr id="9" name="Retângulo 2">
              <a:extLst>
                <a:ext uri="{FF2B5EF4-FFF2-40B4-BE49-F238E27FC236}">
                  <a16:creationId xmlns:a16="http://schemas.microsoft.com/office/drawing/2014/main" id="{AA2C7669-04F0-4D97-AB75-498B36BA6C6E}"/>
                </a:ext>
              </a:extLst>
            </p:cNvPr>
            <p:cNvSpPr/>
            <p:nvPr/>
          </p:nvSpPr>
          <p:spPr>
            <a:xfrm>
              <a:off x="1178374" y="5114391"/>
              <a:ext cx="4958156" cy="470816"/>
            </a:xfrm>
            <a:prstGeom prst="rect">
              <a:avLst/>
            </a:prstGeom>
          </p:spPr>
          <p:txBody>
            <a:bodyPr wrap="square">
              <a:spAutoFit/>
            </a:bodyPr>
            <a:lstStyle/>
            <a:p>
              <a:pPr defTabSz="308063" hangingPunct="0">
                <a:lnSpc>
                  <a:spcPct val="80000"/>
                </a:lnSpc>
                <a:tabLst>
                  <a:tab pos="4371975" algn="l"/>
                </a:tabLst>
              </a:pPr>
              <a:r>
                <a:rPr lang="en-US" sz="4000" kern="0" spc="-113" dirty="0">
                  <a:solidFill>
                    <a:srgbClr val="E8931A"/>
                  </a:solidFill>
                  <a:latin typeface="Franklin Gothic Medium" panose="020B0603020102020204" pitchFamily="34" charset="0"/>
                  <a:sym typeface="Franklin Gothic Book"/>
                </a:rPr>
                <a:t>Use Features and Benefits</a:t>
              </a:r>
            </a:p>
          </p:txBody>
        </p:sp>
        <p:cxnSp>
          <p:nvCxnSpPr>
            <p:cNvPr id="10" name="Straight Connector 9">
              <a:extLst>
                <a:ext uri="{FF2B5EF4-FFF2-40B4-BE49-F238E27FC236}">
                  <a16:creationId xmlns:a16="http://schemas.microsoft.com/office/drawing/2014/main" id="{4E2F8E19-E8CB-4C0F-A5CE-D2E421ED3A43}"/>
                </a:ext>
              </a:extLst>
            </p:cNvPr>
            <p:cNvCxnSpPr>
              <a:cxnSpLocks/>
            </p:cNvCxnSpPr>
            <p:nvPr/>
          </p:nvCxnSpPr>
          <p:spPr>
            <a:xfrm>
              <a:off x="0" y="4768077"/>
              <a:ext cx="1056188" cy="0"/>
            </a:xfrm>
            <a:prstGeom prst="line">
              <a:avLst/>
            </a:prstGeom>
            <a:noFill/>
            <a:ln w="57150" cap="flat">
              <a:solidFill>
                <a:srgbClr val="E8931A"/>
              </a:solidFill>
              <a:prstDash val="solid"/>
              <a:miter lim="400000"/>
            </a:ln>
            <a:effectLst/>
            <a:sp3d/>
          </p:spPr>
        </p:cxnSp>
        <p:cxnSp>
          <p:nvCxnSpPr>
            <p:cNvPr id="11" name="Straight Connector 10">
              <a:extLst>
                <a:ext uri="{FF2B5EF4-FFF2-40B4-BE49-F238E27FC236}">
                  <a16:creationId xmlns:a16="http://schemas.microsoft.com/office/drawing/2014/main" id="{35FE490D-9616-4BAA-8FA1-574A3C4A87FF}"/>
                </a:ext>
              </a:extLst>
            </p:cNvPr>
            <p:cNvCxnSpPr>
              <a:cxnSpLocks/>
            </p:cNvCxnSpPr>
            <p:nvPr/>
          </p:nvCxnSpPr>
          <p:spPr>
            <a:xfrm>
              <a:off x="5019766" y="5867401"/>
              <a:ext cx="1207294" cy="0"/>
            </a:xfrm>
            <a:prstGeom prst="line">
              <a:avLst/>
            </a:prstGeom>
            <a:noFill/>
            <a:ln w="57150" cap="flat">
              <a:solidFill>
                <a:srgbClr val="E8931A"/>
              </a:solidFill>
              <a:prstDash val="solid"/>
              <a:miter lim="400000"/>
            </a:ln>
            <a:effectLst/>
            <a:sp3d/>
          </p:spPr>
        </p:cxnSp>
        <p:pic>
          <p:nvPicPr>
            <p:cNvPr id="12" name="Picture 11">
              <a:extLst>
                <a:ext uri="{FF2B5EF4-FFF2-40B4-BE49-F238E27FC236}">
                  <a16:creationId xmlns:a16="http://schemas.microsoft.com/office/drawing/2014/main" id="{297D9D36-82AC-45FE-961C-DB2F0866D7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1244" y="4975972"/>
              <a:ext cx="694944" cy="694944"/>
            </a:xfrm>
            <a:prstGeom prst="rect">
              <a:avLst/>
            </a:prstGeom>
          </p:spPr>
        </p:pic>
      </p:grpSp>
      <p:sp>
        <p:nvSpPr>
          <p:cNvPr id="13" name="Footer Placeholder 1">
            <a:extLst>
              <a:ext uri="{FF2B5EF4-FFF2-40B4-BE49-F238E27FC236}">
                <a16:creationId xmlns:a16="http://schemas.microsoft.com/office/drawing/2014/main" id="{D09E6C8A-3064-4C92-A398-389FD83B1B5B}"/>
              </a:ext>
            </a:extLst>
          </p:cNvPr>
          <p:cNvSpPr txBox="1">
            <a:spLocks/>
          </p:cNvSpPr>
          <p:nvPr userDrawn="1"/>
        </p:nvSpPr>
        <p:spPr>
          <a:xfrm>
            <a:off x="1689463" y="6546703"/>
            <a:ext cx="8813074"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10000"/>
              </a:lnSpc>
              <a:defRPr/>
            </a:pPr>
            <a:r>
              <a:rPr lang="en-US" sz="933" dirty="0">
                <a:solidFill>
                  <a:schemeClr val="bg1"/>
                </a:solidFill>
                <a:latin typeface="Franklin Gothic Book" panose="020B0503020102020204" pitchFamily="34" charset="0"/>
                <a:ea typeface="Franklin Gothic Book" charset="0"/>
                <a:cs typeface="Franklin Gothic Book" charset="0"/>
              </a:rPr>
              <a:t>©2019 Alticor Inc. All rights reserved. For IBO use only. Not to be used with prospects. Use website or catalog for current pricing.</a:t>
            </a:r>
          </a:p>
        </p:txBody>
      </p:sp>
      <p:sp>
        <p:nvSpPr>
          <p:cNvPr id="14" name="Rectangle 13">
            <a:extLst>
              <a:ext uri="{FF2B5EF4-FFF2-40B4-BE49-F238E27FC236}">
                <a16:creationId xmlns:a16="http://schemas.microsoft.com/office/drawing/2014/main" id="{832DB8FB-5B02-4021-BE5A-6485B463CFE9}"/>
              </a:ext>
            </a:extLst>
          </p:cNvPr>
          <p:cNvSpPr/>
          <p:nvPr userDrawn="1"/>
        </p:nvSpPr>
        <p:spPr>
          <a:xfrm>
            <a:off x="-24536400" y="-13944600"/>
            <a:ext cx="61264800" cy="347472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56613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Slide 23">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467B86AE-5247-4A59-803E-8803F51C3E7F}"/>
              </a:ext>
            </a:extLst>
          </p:cNvPr>
          <p:cNvSpPr>
            <a:spLocks noGrp="1"/>
          </p:cNvSpPr>
          <p:nvPr>
            <p:ph type="ftr" sz="quarter" idx="11"/>
          </p:nvPr>
        </p:nvSpPr>
        <p:spPr>
          <a:xfrm>
            <a:off x="4038600" y="6356350"/>
            <a:ext cx="4114800" cy="365125"/>
          </a:xfrm>
        </p:spPr>
        <p:txBody>
          <a:bodyPr/>
          <a:lstStyle/>
          <a:p>
            <a:pPr>
              <a:lnSpc>
                <a:spcPct val="110000"/>
              </a:lnSpc>
              <a:defRPr/>
            </a:pPr>
            <a:r>
              <a:rPr lang="en-US" sz="933">
                <a:ea typeface="Franklin Gothic Book" charset="0"/>
                <a:cs typeface="Franklin Gothic Book" charset="0"/>
              </a:rPr>
              <a:t>©2018 Alticor Inc. All rights reserved. For IBO use only. Not to be used with prospects. Use website or catalog for current pricing.</a:t>
            </a:r>
            <a:endParaRPr lang="en-US" sz="933" dirty="0">
              <a:ea typeface="Franklin Gothic Book" charset="0"/>
              <a:cs typeface="Franklin Gothic Book" charset="0"/>
            </a:endParaRPr>
          </a:p>
        </p:txBody>
      </p:sp>
      <p:pic>
        <p:nvPicPr>
          <p:cNvPr id="6" name="Picture 5">
            <a:extLst>
              <a:ext uri="{FF2B5EF4-FFF2-40B4-BE49-F238E27FC236}">
                <a16:creationId xmlns:a16="http://schemas.microsoft.com/office/drawing/2014/main" id="{CAF9FBEE-5DA5-4C7A-B4ED-8EB7198E0A8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2" cy="6858000"/>
          </a:xfrm>
          <a:prstGeom prst="rect">
            <a:avLst/>
          </a:prstGeom>
        </p:spPr>
      </p:pic>
      <p:sp>
        <p:nvSpPr>
          <p:cNvPr id="7" name="Rectangle 6">
            <a:extLst>
              <a:ext uri="{FF2B5EF4-FFF2-40B4-BE49-F238E27FC236}">
                <a16:creationId xmlns:a16="http://schemas.microsoft.com/office/drawing/2014/main" id="{35B49C00-EA10-483D-9597-42A6E93FD4B0}"/>
              </a:ext>
            </a:extLst>
          </p:cNvPr>
          <p:cNvSpPr/>
          <p:nvPr userDrawn="1"/>
        </p:nvSpPr>
        <p:spPr>
          <a:xfrm>
            <a:off x="-1301" y="4516164"/>
            <a:ext cx="7726076" cy="1351240"/>
          </a:xfrm>
          <a:prstGeom prst="rect">
            <a:avLst/>
          </a:prstGeom>
          <a:solidFill>
            <a:srgbClr val="FFFFFF"/>
          </a:solidFill>
          <a:ln w="12700" cap="flat">
            <a:noFill/>
            <a:miter lim="400000"/>
          </a:ln>
          <a:effectLst/>
          <a:sp3d/>
        </p:spPr>
        <p:txBody>
          <a:bodyPr rot="0" spcFirstLastPara="1" vertOverflow="overflow" horzOverflow="overflow" vert="horz" wrap="square" lIns="38100" tIns="38100" rIns="38100" bIns="38100" numCol="1" spcCol="38100" rtlCol="0" anchor="ctr">
            <a:noAutofit/>
          </a:bodyPr>
          <a:lstStyle/>
          <a:p>
            <a:pPr marL="0" marR="0" lvl="0" indent="0" algn="ctr" defTabSz="43815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Franklin Gothic Book"/>
              <a:sym typeface="Franklin Gothic Book"/>
            </a:endParaRPr>
          </a:p>
        </p:txBody>
      </p:sp>
      <p:sp>
        <p:nvSpPr>
          <p:cNvPr id="8" name="Retângulo 2">
            <a:extLst>
              <a:ext uri="{FF2B5EF4-FFF2-40B4-BE49-F238E27FC236}">
                <a16:creationId xmlns:a16="http://schemas.microsoft.com/office/drawing/2014/main" id="{621913F0-B692-41E0-B92C-961AE18E5497}"/>
              </a:ext>
            </a:extLst>
          </p:cNvPr>
          <p:cNvSpPr/>
          <p:nvPr userDrawn="1"/>
        </p:nvSpPr>
        <p:spPr>
          <a:xfrm>
            <a:off x="1446190" y="4932603"/>
            <a:ext cx="5593409" cy="584775"/>
          </a:xfrm>
          <a:prstGeom prst="rect">
            <a:avLst/>
          </a:prstGeom>
        </p:spPr>
        <p:txBody>
          <a:bodyPr wrap="square">
            <a:spAutoFit/>
          </a:bodyPr>
          <a:lstStyle/>
          <a:p>
            <a:pPr defTabSz="308063" hangingPunct="0">
              <a:lnSpc>
                <a:spcPct val="80000"/>
              </a:lnSpc>
              <a:tabLst>
                <a:tab pos="4371975" algn="l"/>
              </a:tabLst>
            </a:pPr>
            <a:r>
              <a:rPr lang="en-US" sz="4000" kern="0" spc="-113" dirty="0">
                <a:solidFill>
                  <a:srgbClr val="731471"/>
                </a:solidFill>
                <a:latin typeface="Franklin Gothic Medium" panose="020B0603020102020204" pitchFamily="34" charset="0"/>
                <a:sym typeface="Franklin Gothic Book"/>
              </a:rPr>
              <a:t>Create an Experience</a:t>
            </a:r>
          </a:p>
        </p:txBody>
      </p:sp>
      <p:cxnSp>
        <p:nvCxnSpPr>
          <p:cNvPr id="9" name="Straight Connector 8">
            <a:extLst>
              <a:ext uri="{FF2B5EF4-FFF2-40B4-BE49-F238E27FC236}">
                <a16:creationId xmlns:a16="http://schemas.microsoft.com/office/drawing/2014/main" id="{BB61CEAC-B923-4EC9-A586-B454CB8B9C94}"/>
              </a:ext>
            </a:extLst>
          </p:cNvPr>
          <p:cNvCxnSpPr>
            <a:cxnSpLocks/>
          </p:cNvCxnSpPr>
          <p:nvPr userDrawn="1"/>
        </p:nvCxnSpPr>
        <p:spPr>
          <a:xfrm>
            <a:off x="0" y="4504618"/>
            <a:ext cx="1309140" cy="0"/>
          </a:xfrm>
          <a:prstGeom prst="line">
            <a:avLst/>
          </a:prstGeom>
          <a:noFill/>
          <a:ln w="57150" cap="flat">
            <a:solidFill>
              <a:srgbClr val="731471"/>
            </a:solidFill>
            <a:prstDash val="solid"/>
            <a:miter lim="400000"/>
          </a:ln>
          <a:effectLst/>
          <a:sp3d/>
        </p:spPr>
      </p:cxnSp>
      <p:cxnSp>
        <p:nvCxnSpPr>
          <p:cNvPr id="10" name="Straight Connector 9">
            <a:extLst>
              <a:ext uri="{FF2B5EF4-FFF2-40B4-BE49-F238E27FC236}">
                <a16:creationId xmlns:a16="http://schemas.microsoft.com/office/drawing/2014/main" id="{2DED97EC-FF42-4C11-A084-AA44C4C9DF54}"/>
              </a:ext>
            </a:extLst>
          </p:cNvPr>
          <p:cNvCxnSpPr>
            <a:cxnSpLocks/>
          </p:cNvCxnSpPr>
          <p:nvPr userDrawn="1"/>
        </p:nvCxnSpPr>
        <p:spPr>
          <a:xfrm>
            <a:off x="5920819" y="5867400"/>
            <a:ext cx="1813481" cy="0"/>
          </a:xfrm>
          <a:prstGeom prst="line">
            <a:avLst/>
          </a:prstGeom>
          <a:noFill/>
          <a:ln w="57150" cap="flat">
            <a:solidFill>
              <a:srgbClr val="731471"/>
            </a:solidFill>
            <a:prstDash val="solid"/>
            <a:miter lim="400000"/>
          </a:ln>
          <a:effectLst/>
          <a:sp3d/>
        </p:spPr>
      </p:cxnSp>
      <p:pic>
        <p:nvPicPr>
          <p:cNvPr id="11" name="Picture 10">
            <a:extLst>
              <a:ext uri="{FF2B5EF4-FFF2-40B4-BE49-F238E27FC236}">
                <a16:creationId xmlns:a16="http://schemas.microsoft.com/office/drawing/2014/main" id="{98571451-837E-45A6-876F-41775E1DB4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5985" y="4760206"/>
            <a:ext cx="863155" cy="863155"/>
          </a:xfrm>
          <a:prstGeom prst="rect">
            <a:avLst/>
          </a:prstGeom>
        </p:spPr>
      </p:pic>
      <p:sp>
        <p:nvSpPr>
          <p:cNvPr id="12" name="Footer Placeholder 1">
            <a:extLst>
              <a:ext uri="{FF2B5EF4-FFF2-40B4-BE49-F238E27FC236}">
                <a16:creationId xmlns:a16="http://schemas.microsoft.com/office/drawing/2014/main" id="{F955D41A-36BB-438B-B146-550D72481DF6}"/>
              </a:ext>
            </a:extLst>
          </p:cNvPr>
          <p:cNvSpPr txBox="1">
            <a:spLocks/>
          </p:cNvSpPr>
          <p:nvPr userDrawn="1"/>
        </p:nvSpPr>
        <p:spPr>
          <a:xfrm>
            <a:off x="1689463" y="6546703"/>
            <a:ext cx="8813074"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10000"/>
              </a:lnSpc>
              <a:defRPr/>
            </a:pPr>
            <a:r>
              <a:rPr lang="en-US" sz="933" dirty="0">
                <a:latin typeface="Franklin Gothic Book" panose="020B0503020102020204" pitchFamily="34" charset="0"/>
                <a:ea typeface="Franklin Gothic Book" charset="0"/>
                <a:cs typeface="Franklin Gothic Book" charset="0"/>
              </a:rPr>
              <a:t>©2019 Alticor Inc. All rights reserved. For IBO use only. Not to be used with prospects. Use website or catalog for current pricing.</a:t>
            </a:r>
          </a:p>
        </p:txBody>
      </p:sp>
      <p:sp>
        <p:nvSpPr>
          <p:cNvPr id="13" name="Rectangle 12">
            <a:extLst>
              <a:ext uri="{FF2B5EF4-FFF2-40B4-BE49-F238E27FC236}">
                <a16:creationId xmlns:a16="http://schemas.microsoft.com/office/drawing/2014/main" id="{9B3A0245-7CB4-4D96-AA44-F1A57ED2D315}"/>
              </a:ext>
            </a:extLst>
          </p:cNvPr>
          <p:cNvSpPr/>
          <p:nvPr userDrawn="1"/>
        </p:nvSpPr>
        <p:spPr>
          <a:xfrm>
            <a:off x="-24536400" y="-13944600"/>
            <a:ext cx="61264800" cy="347472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14548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Slide 24">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DFF565C3-49F7-4FCB-B923-E5A636EE396F}"/>
              </a:ext>
            </a:extLst>
          </p:cNvPr>
          <p:cNvSpPr>
            <a:spLocks noGrp="1"/>
          </p:cNvSpPr>
          <p:nvPr>
            <p:ph type="ftr" sz="quarter" idx="11"/>
          </p:nvPr>
        </p:nvSpPr>
        <p:spPr>
          <a:xfrm>
            <a:off x="4038600" y="6356350"/>
            <a:ext cx="4114800" cy="365125"/>
          </a:xfrm>
        </p:spPr>
        <p:txBody>
          <a:bodyPr/>
          <a:lstStyle/>
          <a:p>
            <a:pPr>
              <a:lnSpc>
                <a:spcPct val="110000"/>
              </a:lnSpc>
              <a:defRPr/>
            </a:pPr>
            <a:r>
              <a:rPr lang="en-US" sz="933">
                <a:ea typeface="Franklin Gothic Book" charset="0"/>
                <a:cs typeface="Franklin Gothic Book" charset="0"/>
              </a:rPr>
              <a:t>©2018 Alticor Inc. All rights reserved. For IBO use only. Not to be used with prospects. Use website or catalog for current pricing.</a:t>
            </a:r>
            <a:endParaRPr lang="en-US" sz="933" dirty="0">
              <a:ea typeface="Franklin Gothic Book" charset="0"/>
              <a:cs typeface="Franklin Gothic Book" charset="0"/>
            </a:endParaRPr>
          </a:p>
        </p:txBody>
      </p:sp>
      <p:pic>
        <p:nvPicPr>
          <p:cNvPr id="6" name="Picture 5">
            <a:extLst>
              <a:ext uri="{FF2B5EF4-FFF2-40B4-BE49-F238E27FC236}">
                <a16:creationId xmlns:a16="http://schemas.microsoft.com/office/drawing/2014/main" id="{EEB62246-9308-4F14-B8D6-58162722BAD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2" cy="6858000"/>
          </a:xfrm>
          <a:prstGeom prst="rect">
            <a:avLst/>
          </a:prstGeom>
        </p:spPr>
      </p:pic>
      <p:sp>
        <p:nvSpPr>
          <p:cNvPr id="7" name="Rectangle 6">
            <a:extLst>
              <a:ext uri="{FF2B5EF4-FFF2-40B4-BE49-F238E27FC236}">
                <a16:creationId xmlns:a16="http://schemas.microsoft.com/office/drawing/2014/main" id="{29274800-0584-4674-80A9-EEDA5CDE7AA7}"/>
              </a:ext>
            </a:extLst>
          </p:cNvPr>
          <p:cNvSpPr/>
          <p:nvPr userDrawn="1"/>
        </p:nvSpPr>
        <p:spPr>
          <a:xfrm>
            <a:off x="-1301" y="4516164"/>
            <a:ext cx="7726076" cy="1351240"/>
          </a:xfrm>
          <a:prstGeom prst="rect">
            <a:avLst/>
          </a:prstGeom>
          <a:solidFill>
            <a:srgbClr val="FFFFFF"/>
          </a:solidFill>
          <a:ln w="12700" cap="flat">
            <a:noFill/>
            <a:miter lim="400000"/>
          </a:ln>
          <a:effectLst/>
          <a:sp3d/>
        </p:spPr>
        <p:txBody>
          <a:bodyPr rot="0" spcFirstLastPara="1" vertOverflow="overflow" horzOverflow="overflow" vert="horz" wrap="square" lIns="38100" tIns="38100" rIns="38100" bIns="38100" numCol="1" spcCol="38100" rtlCol="0" anchor="ctr">
            <a:noAutofit/>
          </a:bodyPr>
          <a:lstStyle/>
          <a:p>
            <a:pPr marL="0" marR="0" lvl="0" indent="0" algn="ctr" defTabSz="43815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Franklin Gothic Book"/>
              <a:sym typeface="Franklin Gothic Book"/>
            </a:endParaRPr>
          </a:p>
        </p:txBody>
      </p:sp>
      <p:pic>
        <p:nvPicPr>
          <p:cNvPr id="8" name="Picture 7">
            <a:extLst>
              <a:ext uri="{FF2B5EF4-FFF2-40B4-BE49-F238E27FC236}">
                <a16:creationId xmlns:a16="http://schemas.microsoft.com/office/drawing/2014/main" id="{C3F6318D-AA2B-4906-AC6D-571C212B22C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5985" y="4760205"/>
            <a:ext cx="863155" cy="863155"/>
          </a:xfrm>
          <a:prstGeom prst="rect">
            <a:avLst/>
          </a:prstGeom>
        </p:spPr>
      </p:pic>
      <p:sp>
        <p:nvSpPr>
          <p:cNvPr id="9" name="Retângulo 2">
            <a:extLst>
              <a:ext uri="{FF2B5EF4-FFF2-40B4-BE49-F238E27FC236}">
                <a16:creationId xmlns:a16="http://schemas.microsoft.com/office/drawing/2014/main" id="{24860B67-FD9F-4FBE-B8A1-8CEAF571C588}"/>
              </a:ext>
            </a:extLst>
          </p:cNvPr>
          <p:cNvSpPr/>
          <p:nvPr userDrawn="1"/>
        </p:nvSpPr>
        <p:spPr>
          <a:xfrm>
            <a:off x="1446190" y="4932603"/>
            <a:ext cx="5593409" cy="584775"/>
          </a:xfrm>
          <a:prstGeom prst="rect">
            <a:avLst/>
          </a:prstGeom>
        </p:spPr>
        <p:txBody>
          <a:bodyPr wrap="square">
            <a:spAutoFit/>
          </a:bodyPr>
          <a:lstStyle/>
          <a:p>
            <a:pPr defTabSz="308063" hangingPunct="0">
              <a:lnSpc>
                <a:spcPct val="80000"/>
              </a:lnSpc>
              <a:tabLst>
                <a:tab pos="4371975" algn="l"/>
              </a:tabLst>
            </a:pPr>
            <a:r>
              <a:rPr lang="en-US" sz="4000" kern="0" spc="-113" dirty="0">
                <a:solidFill>
                  <a:srgbClr val="26A146"/>
                </a:solidFill>
                <a:latin typeface="Franklin Gothic Medium" panose="020B0603020102020204" pitchFamily="34" charset="0"/>
                <a:sym typeface="Franklin Gothic Book"/>
              </a:rPr>
              <a:t>Address Price Value</a:t>
            </a:r>
          </a:p>
        </p:txBody>
      </p:sp>
      <p:cxnSp>
        <p:nvCxnSpPr>
          <p:cNvPr id="10" name="Straight Connector 9">
            <a:extLst>
              <a:ext uri="{FF2B5EF4-FFF2-40B4-BE49-F238E27FC236}">
                <a16:creationId xmlns:a16="http://schemas.microsoft.com/office/drawing/2014/main" id="{D8838F08-A79E-46A3-A58E-433B3C83E31F}"/>
              </a:ext>
            </a:extLst>
          </p:cNvPr>
          <p:cNvCxnSpPr>
            <a:cxnSpLocks/>
          </p:cNvCxnSpPr>
          <p:nvPr userDrawn="1"/>
        </p:nvCxnSpPr>
        <p:spPr>
          <a:xfrm>
            <a:off x="0" y="4504618"/>
            <a:ext cx="1309140" cy="0"/>
          </a:xfrm>
          <a:prstGeom prst="line">
            <a:avLst/>
          </a:prstGeom>
          <a:noFill/>
          <a:ln w="57150" cap="flat">
            <a:solidFill>
              <a:srgbClr val="26A146"/>
            </a:solidFill>
            <a:prstDash val="solid"/>
            <a:miter lim="400000"/>
          </a:ln>
          <a:effectLst/>
          <a:sp3d/>
        </p:spPr>
      </p:cxnSp>
      <p:cxnSp>
        <p:nvCxnSpPr>
          <p:cNvPr id="11" name="Straight Connector 10">
            <a:extLst>
              <a:ext uri="{FF2B5EF4-FFF2-40B4-BE49-F238E27FC236}">
                <a16:creationId xmlns:a16="http://schemas.microsoft.com/office/drawing/2014/main" id="{F5D26F8B-56A3-4904-A4C1-8AED31B04CC6}"/>
              </a:ext>
            </a:extLst>
          </p:cNvPr>
          <p:cNvCxnSpPr>
            <a:cxnSpLocks/>
          </p:cNvCxnSpPr>
          <p:nvPr userDrawn="1"/>
        </p:nvCxnSpPr>
        <p:spPr>
          <a:xfrm>
            <a:off x="5920819" y="5867400"/>
            <a:ext cx="1813481" cy="0"/>
          </a:xfrm>
          <a:prstGeom prst="line">
            <a:avLst/>
          </a:prstGeom>
          <a:noFill/>
          <a:ln w="57150" cap="flat">
            <a:solidFill>
              <a:srgbClr val="26A146"/>
            </a:solidFill>
            <a:prstDash val="solid"/>
            <a:miter lim="400000"/>
          </a:ln>
          <a:effectLst/>
          <a:sp3d/>
        </p:spPr>
      </p:cxnSp>
      <p:sp>
        <p:nvSpPr>
          <p:cNvPr id="12" name="Footer Placeholder 1">
            <a:extLst>
              <a:ext uri="{FF2B5EF4-FFF2-40B4-BE49-F238E27FC236}">
                <a16:creationId xmlns:a16="http://schemas.microsoft.com/office/drawing/2014/main" id="{01380937-DFCC-4838-8FDD-C72FEA6E41AE}"/>
              </a:ext>
            </a:extLst>
          </p:cNvPr>
          <p:cNvSpPr txBox="1">
            <a:spLocks/>
          </p:cNvSpPr>
          <p:nvPr userDrawn="1"/>
        </p:nvSpPr>
        <p:spPr>
          <a:xfrm>
            <a:off x="1689463" y="6546703"/>
            <a:ext cx="8813074"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10000"/>
              </a:lnSpc>
              <a:defRPr/>
            </a:pPr>
            <a:r>
              <a:rPr lang="en-US" sz="933" dirty="0">
                <a:latin typeface="Franklin Gothic Book" panose="020B0503020102020204" pitchFamily="34" charset="0"/>
                <a:ea typeface="Franklin Gothic Book" charset="0"/>
                <a:cs typeface="Franklin Gothic Book" charset="0"/>
              </a:rPr>
              <a:t>©2019 Alticor Inc. All rights reserved. For IBO use only. Not to be used with prospects. Use website or catalog for current pricing.</a:t>
            </a:r>
          </a:p>
        </p:txBody>
      </p:sp>
      <p:sp>
        <p:nvSpPr>
          <p:cNvPr id="13" name="Rectangle 12">
            <a:extLst>
              <a:ext uri="{FF2B5EF4-FFF2-40B4-BE49-F238E27FC236}">
                <a16:creationId xmlns:a16="http://schemas.microsoft.com/office/drawing/2014/main" id="{771985F7-1E24-49DF-8E47-A216B6F9C8C7}"/>
              </a:ext>
            </a:extLst>
          </p:cNvPr>
          <p:cNvSpPr/>
          <p:nvPr userDrawn="1"/>
        </p:nvSpPr>
        <p:spPr>
          <a:xfrm>
            <a:off x="-24536400" y="-13944600"/>
            <a:ext cx="61264800" cy="347472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31721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Slide 2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CC97A1-6411-45DF-A201-C0E3338BE66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6583162"/>
            <a:ext cx="12192000" cy="276625"/>
          </a:xfrm>
          <a:prstGeom prst="rect">
            <a:avLst/>
          </a:prstGeom>
        </p:spPr>
      </p:pic>
      <p:pic>
        <p:nvPicPr>
          <p:cNvPr id="6" name="Picture 5">
            <a:extLst>
              <a:ext uri="{FF2B5EF4-FFF2-40B4-BE49-F238E27FC236}">
                <a16:creationId xmlns:a16="http://schemas.microsoft.com/office/drawing/2014/main" id="{4568FFE4-E843-4B27-A6F8-E01B3A93E07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1020"/>
            <a:ext cx="12192000" cy="333768"/>
          </a:xfrm>
          <a:prstGeom prst="rect">
            <a:avLst/>
          </a:prstGeom>
        </p:spPr>
      </p:pic>
      <p:sp>
        <p:nvSpPr>
          <p:cNvPr id="7" name="Rectangle 6">
            <a:extLst>
              <a:ext uri="{FF2B5EF4-FFF2-40B4-BE49-F238E27FC236}">
                <a16:creationId xmlns:a16="http://schemas.microsoft.com/office/drawing/2014/main" id="{E2332DF3-DF36-4D55-8FBF-187BC6099E35}"/>
              </a:ext>
            </a:extLst>
          </p:cNvPr>
          <p:cNvSpPr/>
          <p:nvPr userDrawn="1"/>
        </p:nvSpPr>
        <p:spPr>
          <a:xfrm>
            <a:off x="0" y="1406770"/>
            <a:ext cx="12192000" cy="458466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 tIns="50800" rIns="50800" bIns="50800" numCol="1" spcCol="38100" rtlCol="0" anchor="ctr">
            <a:noAutofit/>
          </a:bodyPr>
          <a:lstStyle/>
          <a:p>
            <a:pPr algn="ctr" defTabSz="584185" hangingPunct="0"/>
            <a:endParaRPr lang="en-US" sz="2400" kern="0" dirty="0">
              <a:solidFill>
                <a:srgbClr val="FFFFFF"/>
              </a:solidFill>
              <a:latin typeface="Franklin Gothic Book"/>
              <a:sym typeface="Franklin Gothic Book"/>
            </a:endParaRPr>
          </a:p>
        </p:txBody>
      </p:sp>
      <p:graphicFrame>
        <p:nvGraphicFramePr>
          <p:cNvPr id="8" name="Table 7">
            <a:extLst>
              <a:ext uri="{FF2B5EF4-FFF2-40B4-BE49-F238E27FC236}">
                <a16:creationId xmlns:a16="http://schemas.microsoft.com/office/drawing/2014/main" id="{9E847268-F9CE-4177-97F8-F370D615C4BD}"/>
              </a:ext>
            </a:extLst>
          </p:cNvPr>
          <p:cNvGraphicFramePr>
            <a:graphicFrameLocks noGrp="1"/>
          </p:cNvGraphicFramePr>
          <p:nvPr userDrawn="1">
            <p:extLst>
              <p:ext uri="{D42A27DB-BD31-4B8C-83A1-F6EECF244321}">
                <p14:modId xmlns:p14="http://schemas.microsoft.com/office/powerpoint/2010/main" val="2256542925"/>
              </p:ext>
            </p:extLst>
          </p:nvPr>
        </p:nvGraphicFramePr>
        <p:xfrm>
          <a:off x="349163" y="3703267"/>
          <a:ext cx="11314102" cy="2103120"/>
        </p:xfrm>
        <a:graphic>
          <a:graphicData uri="http://schemas.openxmlformats.org/drawingml/2006/table">
            <a:tbl>
              <a:tblPr firstRow="1" bandRow="1"/>
              <a:tblGrid>
                <a:gridCol w="1910886">
                  <a:extLst>
                    <a:ext uri="{9D8B030D-6E8A-4147-A177-3AD203B41FA5}">
                      <a16:colId xmlns:a16="http://schemas.microsoft.com/office/drawing/2014/main" val="20000"/>
                    </a:ext>
                  </a:extLst>
                </a:gridCol>
                <a:gridCol w="2283959">
                  <a:extLst>
                    <a:ext uri="{9D8B030D-6E8A-4147-A177-3AD203B41FA5}">
                      <a16:colId xmlns:a16="http://schemas.microsoft.com/office/drawing/2014/main" val="20001"/>
                    </a:ext>
                  </a:extLst>
                </a:gridCol>
                <a:gridCol w="1455576">
                  <a:extLst>
                    <a:ext uri="{9D8B030D-6E8A-4147-A177-3AD203B41FA5}">
                      <a16:colId xmlns:a16="http://schemas.microsoft.com/office/drawing/2014/main" val="20002"/>
                    </a:ext>
                  </a:extLst>
                </a:gridCol>
                <a:gridCol w="1408922">
                  <a:extLst>
                    <a:ext uri="{9D8B030D-6E8A-4147-A177-3AD203B41FA5}">
                      <a16:colId xmlns:a16="http://schemas.microsoft.com/office/drawing/2014/main" val="20003"/>
                    </a:ext>
                  </a:extLst>
                </a:gridCol>
                <a:gridCol w="1362270">
                  <a:extLst>
                    <a:ext uri="{9D8B030D-6E8A-4147-A177-3AD203B41FA5}">
                      <a16:colId xmlns:a16="http://schemas.microsoft.com/office/drawing/2014/main" val="20004"/>
                    </a:ext>
                  </a:extLst>
                </a:gridCol>
                <a:gridCol w="1446244">
                  <a:extLst>
                    <a:ext uri="{9D8B030D-6E8A-4147-A177-3AD203B41FA5}">
                      <a16:colId xmlns:a16="http://schemas.microsoft.com/office/drawing/2014/main" val="20005"/>
                    </a:ext>
                  </a:extLst>
                </a:gridCol>
                <a:gridCol w="1446245">
                  <a:extLst>
                    <a:ext uri="{9D8B030D-6E8A-4147-A177-3AD203B41FA5}">
                      <a16:colId xmlns:a16="http://schemas.microsoft.com/office/drawing/2014/main" val="20006"/>
                    </a:ext>
                  </a:extLst>
                </a:gridCol>
              </a:tblGrid>
              <a:tr h="375920">
                <a:tc>
                  <a:txBody>
                    <a:bodyPr/>
                    <a:lstStyle>
                      <a:lvl1pPr marL="0" algn="l" defTabSz="342900" rtl="0" eaLnBrk="1" latinLnBrk="0" hangingPunct="1">
                        <a:defRPr sz="1400" b="1" kern="1200">
                          <a:solidFill>
                            <a:schemeClr val="lt1"/>
                          </a:solidFill>
                          <a:latin typeface="Calibri"/>
                        </a:defRPr>
                      </a:lvl1pPr>
                      <a:lvl2pPr marL="342900" algn="l" defTabSz="342900" rtl="0" eaLnBrk="1" latinLnBrk="0" hangingPunct="1">
                        <a:defRPr sz="1400" b="1" kern="1200">
                          <a:solidFill>
                            <a:schemeClr val="lt1"/>
                          </a:solidFill>
                          <a:latin typeface="Calibri"/>
                        </a:defRPr>
                      </a:lvl2pPr>
                      <a:lvl3pPr marL="685800" algn="l" defTabSz="342900" rtl="0" eaLnBrk="1" latinLnBrk="0" hangingPunct="1">
                        <a:defRPr sz="1400" b="1" kern="1200">
                          <a:solidFill>
                            <a:schemeClr val="lt1"/>
                          </a:solidFill>
                          <a:latin typeface="Calibri"/>
                        </a:defRPr>
                      </a:lvl3pPr>
                      <a:lvl4pPr marL="1028700" algn="l" defTabSz="342900" rtl="0" eaLnBrk="1" latinLnBrk="0" hangingPunct="1">
                        <a:defRPr sz="1400" b="1" kern="1200">
                          <a:solidFill>
                            <a:schemeClr val="lt1"/>
                          </a:solidFill>
                          <a:latin typeface="Calibri"/>
                        </a:defRPr>
                      </a:lvl4pPr>
                      <a:lvl5pPr marL="1371600" algn="l" defTabSz="342900" rtl="0" eaLnBrk="1" latinLnBrk="0" hangingPunct="1">
                        <a:defRPr sz="1400" b="1" kern="1200">
                          <a:solidFill>
                            <a:schemeClr val="lt1"/>
                          </a:solidFill>
                          <a:latin typeface="Calibri"/>
                        </a:defRPr>
                      </a:lvl5pPr>
                      <a:lvl6pPr marL="1714500" algn="l" defTabSz="342900" rtl="0" eaLnBrk="1" latinLnBrk="0" hangingPunct="1">
                        <a:defRPr sz="1400" b="1" kern="1200">
                          <a:solidFill>
                            <a:schemeClr val="lt1"/>
                          </a:solidFill>
                          <a:latin typeface="Calibri"/>
                        </a:defRPr>
                      </a:lvl6pPr>
                      <a:lvl7pPr marL="2057400" algn="l" defTabSz="342900" rtl="0" eaLnBrk="1" latinLnBrk="0" hangingPunct="1">
                        <a:defRPr sz="1400" b="1" kern="1200">
                          <a:solidFill>
                            <a:schemeClr val="lt1"/>
                          </a:solidFill>
                          <a:latin typeface="Calibri"/>
                        </a:defRPr>
                      </a:lvl7pPr>
                      <a:lvl8pPr marL="2400300" algn="l" defTabSz="342900" rtl="0" eaLnBrk="1" latinLnBrk="0" hangingPunct="1">
                        <a:defRPr sz="1400" b="1" kern="1200">
                          <a:solidFill>
                            <a:schemeClr val="lt1"/>
                          </a:solidFill>
                          <a:latin typeface="Calibri"/>
                        </a:defRPr>
                      </a:lvl8pPr>
                      <a:lvl9pPr marL="2743200" algn="l" defTabSz="342900" rtl="0" eaLnBrk="1" latinLnBrk="0" hangingPunct="1">
                        <a:defRPr sz="1400" b="1" kern="1200">
                          <a:solidFill>
                            <a:schemeClr val="lt1"/>
                          </a:solidFill>
                          <a:latin typeface="Calibri"/>
                        </a:defRPr>
                      </a:lvl9pPr>
                    </a:lstStyle>
                    <a:p>
                      <a:pPr>
                        <a:buNone/>
                      </a:pPr>
                      <a:r>
                        <a:rPr lang="en-US" sz="1900" b="0" i="0" dirty="0">
                          <a:solidFill>
                            <a:schemeClr val="tx1">
                              <a:lumMod val="75000"/>
                              <a:lumOff val="25000"/>
                            </a:schemeClr>
                          </a:solidFill>
                          <a:latin typeface="Franklin Gothic Demi Cond" panose="020B0603020102020204" pitchFamily="34" charset="0"/>
                          <a:cs typeface="Arial"/>
                        </a:rPr>
                        <a:t>Product PV</a:t>
                      </a:r>
                    </a:p>
                  </a:txBody>
                  <a:tcPr>
                    <a:lnL w="12700" cmpd="sng">
                      <a:solidFill>
                        <a:srgbClr val="FEFFFF"/>
                      </a:solidFill>
                    </a:lnL>
                    <a:lnR w="12700" cmpd="sng">
                      <a:solidFill>
                        <a:srgbClr val="FEFFFF"/>
                      </a:solidFill>
                    </a:lnR>
                    <a:lnT w="12700" cmpd="sng">
                      <a:solidFill>
                        <a:srgbClr val="FEFFFF"/>
                      </a:solidFill>
                    </a:lnT>
                    <a:lnB w="12700" cap="flat" cmpd="sng" algn="ctr">
                      <a:solidFill>
                        <a:srgbClr val="555659">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FEFFFF"/>
                    </a:solidFill>
                  </a:tcPr>
                </a:tc>
                <a:tc>
                  <a:txBody>
                    <a:bodyPr/>
                    <a:lstStyle>
                      <a:lvl1pPr marL="0" algn="l" defTabSz="342900" rtl="0" eaLnBrk="1" latinLnBrk="0" hangingPunct="1">
                        <a:defRPr sz="1400" b="1" kern="1200">
                          <a:solidFill>
                            <a:schemeClr val="lt1"/>
                          </a:solidFill>
                          <a:latin typeface="Calibri"/>
                        </a:defRPr>
                      </a:lvl1pPr>
                      <a:lvl2pPr marL="342900" algn="l" defTabSz="342900" rtl="0" eaLnBrk="1" latinLnBrk="0" hangingPunct="1">
                        <a:defRPr sz="1400" b="1" kern="1200">
                          <a:solidFill>
                            <a:schemeClr val="lt1"/>
                          </a:solidFill>
                          <a:latin typeface="Calibri"/>
                        </a:defRPr>
                      </a:lvl2pPr>
                      <a:lvl3pPr marL="685800" algn="l" defTabSz="342900" rtl="0" eaLnBrk="1" latinLnBrk="0" hangingPunct="1">
                        <a:defRPr sz="1400" b="1" kern="1200">
                          <a:solidFill>
                            <a:schemeClr val="lt1"/>
                          </a:solidFill>
                          <a:latin typeface="Calibri"/>
                        </a:defRPr>
                      </a:lvl3pPr>
                      <a:lvl4pPr marL="1028700" algn="l" defTabSz="342900" rtl="0" eaLnBrk="1" latinLnBrk="0" hangingPunct="1">
                        <a:defRPr sz="1400" b="1" kern="1200">
                          <a:solidFill>
                            <a:schemeClr val="lt1"/>
                          </a:solidFill>
                          <a:latin typeface="Calibri"/>
                        </a:defRPr>
                      </a:lvl4pPr>
                      <a:lvl5pPr marL="1371600" algn="l" defTabSz="342900" rtl="0" eaLnBrk="1" latinLnBrk="0" hangingPunct="1">
                        <a:defRPr sz="1400" b="1" kern="1200">
                          <a:solidFill>
                            <a:schemeClr val="lt1"/>
                          </a:solidFill>
                          <a:latin typeface="Calibri"/>
                        </a:defRPr>
                      </a:lvl5pPr>
                      <a:lvl6pPr marL="1714500" algn="l" defTabSz="342900" rtl="0" eaLnBrk="1" latinLnBrk="0" hangingPunct="1">
                        <a:defRPr sz="1400" b="1" kern="1200">
                          <a:solidFill>
                            <a:schemeClr val="lt1"/>
                          </a:solidFill>
                          <a:latin typeface="Calibri"/>
                        </a:defRPr>
                      </a:lvl6pPr>
                      <a:lvl7pPr marL="2057400" algn="l" defTabSz="342900" rtl="0" eaLnBrk="1" latinLnBrk="0" hangingPunct="1">
                        <a:defRPr sz="1400" b="1" kern="1200">
                          <a:solidFill>
                            <a:schemeClr val="lt1"/>
                          </a:solidFill>
                          <a:latin typeface="Calibri"/>
                        </a:defRPr>
                      </a:lvl7pPr>
                      <a:lvl8pPr marL="2400300" algn="l" defTabSz="342900" rtl="0" eaLnBrk="1" latinLnBrk="0" hangingPunct="1">
                        <a:defRPr sz="1400" b="1" kern="1200">
                          <a:solidFill>
                            <a:schemeClr val="lt1"/>
                          </a:solidFill>
                          <a:latin typeface="Calibri"/>
                        </a:defRPr>
                      </a:lvl8pPr>
                      <a:lvl9pPr marL="2743200" algn="l" defTabSz="342900" rtl="0" eaLnBrk="1" latinLnBrk="0" hangingPunct="1">
                        <a:defRPr sz="1400" b="1" kern="1200">
                          <a:solidFill>
                            <a:schemeClr val="lt1"/>
                          </a:solidFill>
                          <a:latin typeface="Calibri"/>
                        </a:defRPr>
                      </a:lvl9pPr>
                    </a:lstStyle>
                    <a:p>
                      <a:pPr algn="l"/>
                      <a:r>
                        <a:rPr lang="en-US" sz="1900" b="0" i="0" dirty="0">
                          <a:solidFill>
                            <a:schemeClr val="tx1">
                              <a:lumMod val="75000"/>
                              <a:lumOff val="25000"/>
                            </a:schemeClr>
                          </a:solidFill>
                          <a:latin typeface="Franklin Gothic Medium Cond" panose="020B0606030402020204" pitchFamily="34" charset="0"/>
                          <a:cs typeface="Arial"/>
                        </a:rPr>
                        <a:t>27.25 PV</a:t>
                      </a:r>
                    </a:p>
                  </a:txBody>
                  <a:tcPr>
                    <a:lnL w="12700" cmpd="sng">
                      <a:solidFill>
                        <a:srgbClr val="FEFFFF"/>
                      </a:solidFill>
                    </a:lnL>
                    <a:lnR w="12700" cmpd="sng">
                      <a:solidFill>
                        <a:srgbClr val="FEFFFF"/>
                      </a:solidFill>
                    </a:lnR>
                    <a:lnT w="12700" cmpd="sng">
                      <a:solidFill>
                        <a:srgbClr val="FEFFFF"/>
                      </a:solidFill>
                    </a:lnT>
                    <a:lnB w="12700" cap="flat" cmpd="sng" algn="ctr">
                      <a:solidFill>
                        <a:srgbClr val="555659">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FEFFFF"/>
                    </a:solidFill>
                  </a:tcPr>
                </a:tc>
                <a:tc>
                  <a:txBody>
                    <a:bodyPr/>
                    <a:lstStyle>
                      <a:lvl1pPr marL="0" algn="l" defTabSz="342900" rtl="0" eaLnBrk="1" latinLnBrk="0" hangingPunct="1">
                        <a:defRPr sz="1400" b="1" kern="1200">
                          <a:solidFill>
                            <a:schemeClr val="lt1"/>
                          </a:solidFill>
                          <a:latin typeface="Calibri"/>
                        </a:defRPr>
                      </a:lvl1pPr>
                      <a:lvl2pPr marL="342900" algn="l" defTabSz="342900" rtl="0" eaLnBrk="1" latinLnBrk="0" hangingPunct="1">
                        <a:defRPr sz="1400" b="1" kern="1200">
                          <a:solidFill>
                            <a:schemeClr val="lt1"/>
                          </a:solidFill>
                          <a:latin typeface="Calibri"/>
                        </a:defRPr>
                      </a:lvl2pPr>
                      <a:lvl3pPr marL="685800" algn="l" defTabSz="342900" rtl="0" eaLnBrk="1" latinLnBrk="0" hangingPunct="1">
                        <a:defRPr sz="1400" b="1" kern="1200">
                          <a:solidFill>
                            <a:schemeClr val="lt1"/>
                          </a:solidFill>
                          <a:latin typeface="Calibri"/>
                        </a:defRPr>
                      </a:lvl3pPr>
                      <a:lvl4pPr marL="1028700" algn="l" defTabSz="342900" rtl="0" eaLnBrk="1" latinLnBrk="0" hangingPunct="1">
                        <a:defRPr sz="1400" b="1" kern="1200">
                          <a:solidFill>
                            <a:schemeClr val="lt1"/>
                          </a:solidFill>
                          <a:latin typeface="Calibri"/>
                        </a:defRPr>
                      </a:lvl4pPr>
                      <a:lvl5pPr marL="1371600" algn="l" defTabSz="342900" rtl="0" eaLnBrk="1" latinLnBrk="0" hangingPunct="1">
                        <a:defRPr sz="1400" b="1" kern="1200">
                          <a:solidFill>
                            <a:schemeClr val="lt1"/>
                          </a:solidFill>
                          <a:latin typeface="Calibri"/>
                        </a:defRPr>
                      </a:lvl5pPr>
                      <a:lvl6pPr marL="1714500" algn="l" defTabSz="342900" rtl="0" eaLnBrk="1" latinLnBrk="0" hangingPunct="1">
                        <a:defRPr sz="1400" b="1" kern="1200">
                          <a:solidFill>
                            <a:schemeClr val="lt1"/>
                          </a:solidFill>
                          <a:latin typeface="Calibri"/>
                        </a:defRPr>
                      </a:lvl6pPr>
                      <a:lvl7pPr marL="2057400" algn="l" defTabSz="342900" rtl="0" eaLnBrk="1" latinLnBrk="0" hangingPunct="1">
                        <a:defRPr sz="1400" b="1" kern="1200">
                          <a:solidFill>
                            <a:schemeClr val="lt1"/>
                          </a:solidFill>
                          <a:latin typeface="Calibri"/>
                        </a:defRPr>
                      </a:lvl7pPr>
                      <a:lvl8pPr marL="2400300" algn="l" defTabSz="342900" rtl="0" eaLnBrk="1" latinLnBrk="0" hangingPunct="1">
                        <a:defRPr sz="1400" b="1" kern="1200">
                          <a:solidFill>
                            <a:schemeClr val="lt1"/>
                          </a:solidFill>
                          <a:latin typeface="Calibri"/>
                        </a:defRPr>
                      </a:lvl8pPr>
                      <a:lvl9pPr marL="2743200" algn="l" defTabSz="342900" rtl="0" eaLnBrk="1" latinLnBrk="0" hangingPunct="1">
                        <a:defRPr sz="1400" b="1" kern="1200">
                          <a:solidFill>
                            <a:schemeClr val="lt1"/>
                          </a:solidFill>
                          <a:latin typeface="Calibri"/>
                        </a:defRPr>
                      </a:lvl9pPr>
                    </a:lstStyle>
                    <a:p>
                      <a:pPr algn="ctr"/>
                      <a:r>
                        <a:rPr lang="en-US" sz="1900" b="0" i="0" dirty="0">
                          <a:solidFill>
                            <a:schemeClr val="tx1">
                              <a:lumMod val="75000"/>
                              <a:lumOff val="25000"/>
                            </a:schemeClr>
                          </a:solidFill>
                          <a:latin typeface="Franklin Gothic Medium Cond" panose="020B0606030402020204" pitchFamily="34" charset="0"/>
                          <a:cs typeface="Arial"/>
                        </a:rPr>
                        <a:t>27.25</a:t>
                      </a:r>
                    </a:p>
                  </a:txBody>
                  <a:tcPr>
                    <a:lnL w="12700" cmpd="sng">
                      <a:solidFill>
                        <a:srgbClr val="FEFFFF"/>
                      </a:solidFill>
                    </a:lnL>
                    <a:lnR w="12700" cmpd="sng">
                      <a:solidFill>
                        <a:srgbClr val="FEFFFF"/>
                      </a:solidFill>
                    </a:lnR>
                    <a:lnT w="12700" cmpd="sng">
                      <a:solidFill>
                        <a:srgbClr val="FEFFFF"/>
                      </a:solidFill>
                    </a:lnT>
                    <a:lnB w="12700" cap="flat" cmpd="sng" algn="ctr">
                      <a:solidFill>
                        <a:srgbClr val="555659">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FEFFFF"/>
                    </a:solidFill>
                  </a:tcPr>
                </a:tc>
                <a:tc>
                  <a:txBody>
                    <a:bodyPr/>
                    <a:lstStyle>
                      <a:lvl1pPr marL="0" algn="l" defTabSz="342900" rtl="0" eaLnBrk="1" latinLnBrk="0" hangingPunct="1">
                        <a:defRPr sz="1400" b="1" kern="1200">
                          <a:solidFill>
                            <a:schemeClr val="lt1"/>
                          </a:solidFill>
                          <a:latin typeface="Calibri"/>
                        </a:defRPr>
                      </a:lvl1pPr>
                      <a:lvl2pPr marL="342900" algn="l" defTabSz="342900" rtl="0" eaLnBrk="1" latinLnBrk="0" hangingPunct="1">
                        <a:defRPr sz="1400" b="1" kern="1200">
                          <a:solidFill>
                            <a:schemeClr val="lt1"/>
                          </a:solidFill>
                          <a:latin typeface="Calibri"/>
                        </a:defRPr>
                      </a:lvl2pPr>
                      <a:lvl3pPr marL="685800" algn="l" defTabSz="342900" rtl="0" eaLnBrk="1" latinLnBrk="0" hangingPunct="1">
                        <a:defRPr sz="1400" b="1" kern="1200">
                          <a:solidFill>
                            <a:schemeClr val="lt1"/>
                          </a:solidFill>
                          <a:latin typeface="Calibri"/>
                        </a:defRPr>
                      </a:lvl3pPr>
                      <a:lvl4pPr marL="1028700" algn="l" defTabSz="342900" rtl="0" eaLnBrk="1" latinLnBrk="0" hangingPunct="1">
                        <a:defRPr sz="1400" b="1" kern="1200">
                          <a:solidFill>
                            <a:schemeClr val="lt1"/>
                          </a:solidFill>
                          <a:latin typeface="Calibri"/>
                        </a:defRPr>
                      </a:lvl4pPr>
                      <a:lvl5pPr marL="1371600" algn="l" defTabSz="342900" rtl="0" eaLnBrk="1" latinLnBrk="0" hangingPunct="1">
                        <a:defRPr sz="1400" b="1" kern="1200">
                          <a:solidFill>
                            <a:schemeClr val="lt1"/>
                          </a:solidFill>
                          <a:latin typeface="Calibri"/>
                        </a:defRPr>
                      </a:lvl5pPr>
                      <a:lvl6pPr marL="1714500" algn="l" defTabSz="342900" rtl="0" eaLnBrk="1" latinLnBrk="0" hangingPunct="1">
                        <a:defRPr sz="1400" b="1" kern="1200">
                          <a:solidFill>
                            <a:schemeClr val="lt1"/>
                          </a:solidFill>
                          <a:latin typeface="Calibri"/>
                        </a:defRPr>
                      </a:lvl6pPr>
                      <a:lvl7pPr marL="2057400" algn="l" defTabSz="342900" rtl="0" eaLnBrk="1" latinLnBrk="0" hangingPunct="1">
                        <a:defRPr sz="1400" b="1" kern="1200">
                          <a:solidFill>
                            <a:schemeClr val="lt1"/>
                          </a:solidFill>
                          <a:latin typeface="Calibri"/>
                        </a:defRPr>
                      </a:lvl7pPr>
                      <a:lvl8pPr marL="2400300" algn="l" defTabSz="342900" rtl="0" eaLnBrk="1" latinLnBrk="0" hangingPunct="1">
                        <a:defRPr sz="1400" b="1" kern="1200">
                          <a:solidFill>
                            <a:schemeClr val="lt1"/>
                          </a:solidFill>
                          <a:latin typeface="Calibri"/>
                        </a:defRPr>
                      </a:lvl8pPr>
                      <a:lvl9pPr marL="2743200" algn="l" defTabSz="342900" rtl="0" eaLnBrk="1" latinLnBrk="0" hangingPunct="1">
                        <a:defRPr sz="1400" b="1" kern="1200">
                          <a:solidFill>
                            <a:schemeClr val="lt1"/>
                          </a:solidFill>
                          <a:latin typeface="Calibri"/>
                        </a:defRPr>
                      </a:lvl9pPr>
                    </a:lstStyle>
                    <a:p>
                      <a:pPr algn="ctr"/>
                      <a:r>
                        <a:rPr lang="en-US" sz="1900" b="0" i="0" dirty="0">
                          <a:solidFill>
                            <a:schemeClr val="tx1">
                              <a:lumMod val="75000"/>
                              <a:lumOff val="25000"/>
                            </a:schemeClr>
                          </a:solidFill>
                          <a:latin typeface="Franklin Gothic Medium Cond" panose="020B0606030402020204" pitchFamily="34" charset="0"/>
                          <a:cs typeface="Arial"/>
                        </a:rPr>
                        <a:t>81.75</a:t>
                      </a:r>
                    </a:p>
                  </a:txBody>
                  <a:tcPr>
                    <a:lnL w="12700" cmpd="sng">
                      <a:solidFill>
                        <a:srgbClr val="FEFFFF"/>
                      </a:solidFill>
                    </a:lnL>
                    <a:lnR w="12700" cmpd="sng">
                      <a:solidFill>
                        <a:srgbClr val="FEFFFF"/>
                      </a:solidFill>
                    </a:lnR>
                    <a:lnT w="12700" cmpd="sng">
                      <a:solidFill>
                        <a:srgbClr val="FEFFFF"/>
                      </a:solidFill>
                    </a:lnT>
                    <a:lnB w="12700" cap="flat" cmpd="sng" algn="ctr">
                      <a:solidFill>
                        <a:srgbClr val="555659">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FEFFFF"/>
                    </a:solidFill>
                  </a:tcPr>
                </a:tc>
                <a:tc>
                  <a:txBody>
                    <a:bodyPr/>
                    <a:lstStyle>
                      <a:lvl1pPr marL="0" algn="l" defTabSz="342900" rtl="0" eaLnBrk="1" latinLnBrk="0" hangingPunct="1">
                        <a:defRPr sz="1400" b="1" kern="1200">
                          <a:solidFill>
                            <a:schemeClr val="lt1"/>
                          </a:solidFill>
                          <a:latin typeface="Calibri"/>
                        </a:defRPr>
                      </a:lvl1pPr>
                      <a:lvl2pPr marL="342900" algn="l" defTabSz="342900" rtl="0" eaLnBrk="1" latinLnBrk="0" hangingPunct="1">
                        <a:defRPr sz="1400" b="1" kern="1200">
                          <a:solidFill>
                            <a:schemeClr val="lt1"/>
                          </a:solidFill>
                          <a:latin typeface="Calibri"/>
                        </a:defRPr>
                      </a:lvl2pPr>
                      <a:lvl3pPr marL="685800" algn="l" defTabSz="342900" rtl="0" eaLnBrk="1" latinLnBrk="0" hangingPunct="1">
                        <a:defRPr sz="1400" b="1" kern="1200">
                          <a:solidFill>
                            <a:schemeClr val="lt1"/>
                          </a:solidFill>
                          <a:latin typeface="Calibri"/>
                        </a:defRPr>
                      </a:lvl3pPr>
                      <a:lvl4pPr marL="1028700" algn="l" defTabSz="342900" rtl="0" eaLnBrk="1" latinLnBrk="0" hangingPunct="1">
                        <a:defRPr sz="1400" b="1" kern="1200">
                          <a:solidFill>
                            <a:schemeClr val="lt1"/>
                          </a:solidFill>
                          <a:latin typeface="Calibri"/>
                        </a:defRPr>
                      </a:lvl4pPr>
                      <a:lvl5pPr marL="1371600" algn="l" defTabSz="342900" rtl="0" eaLnBrk="1" latinLnBrk="0" hangingPunct="1">
                        <a:defRPr sz="1400" b="1" kern="1200">
                          <a:solidFill>
                            <a:schemeClr val="lt1"/>
                          </a:solidFill>
                          <a:latin typeface="Calibri"/>
                        </a:defRPr>
                      </a:lvl5pPr>
                      <a:lvl6pPr marL="1714500" algn="l" defTabSz="342900" rtl="0" eaLnBrk="1" latinLnBrk="0" hangingPunct="1">
                        <a:defRPr sz="1400" b="1" kern="1200">
                          <a:solidFill>
                            <a:schemeClr val="lt1"/>
                          </a:solidFill>
                          <a:latin typeface="Calibri"/>
                        </a:defRPr>
                      </a:lvl6pPr>
                      <a:lvl7pPr marL="2057400" algn="l" defTabSz="342900" rtl="0" eaLnBrk="1" latinLnBrk="0" hangingPunct="1">
                        <a:defRPr sz="1400" b="1" kern="1200">
                          <a:solidFill>
                            <a:schemeClr val="lt1"/>
                          </a:solidFill>
                          <a:latin typeface="Calibri"/>
                        </a:defRPr>
                      </a:lvl7pPr>
                      <a:lvl8pPr marL="2400300" algn="l" defTabSz="342900" rtl="0" eaLnBrk="1" latinLnBrk="0" hangingPunct="1">
                        <a:defRPr sz="1400" b="1" kern="1200">
                          <a:solidFill>
                            <a:schemeClr val="lt1"/>
                          </a:solidFill>
                          <a:latin typeface="Calibri"/>
                        </a:defRPr>
                      </a:lvl8pPr>
                      <a:lvl9pPr marL="2743200" algn="l" defTabSz="342900" rtl="0" eaLnBrk="1" latinLnBrk="0" hangingPunct="1">
                        <a:defRPr sz="1400" b="1" kern="1200">
                          <a:solidFill>
                            <a:schemeClr val="lt1"/>
                          </a:solidFill>
                          <a:latin typeface="Calibri"/>
                        </a:defRPr>
                      </a:lvl9pPr>
                    </a:lstStyle>
                    <a:p>
                      <a:pPr algn="ctr"/>
                      <a:endParaRPr lang="en-US" sz="1900" b="0" i="0" dirty="0">
                        <a:solidFill>
                          <a:schemeClr val="tx1">
                            <a:lumMod val="75000"/>
                            <a:lumOff val="25000"/>
                          </a:schemeClr>
                        </a:solidFill>
                        <a:latin typeface="Franklin Gothic Medium Cond" panose="020B0606030402020204" pitchFamily="34" charset="0"/>
                        <a:cs typeface="Arial"/>
                      </a:endParaRPr>
                    </a:p>
                  </a:txBody>
                  <a:tcPr>
                    <a:lnL w="12700" cmpd="sng">
                      <a:solidFill>
                        <a:srgbClr val="FEFFFF"/>
                      </a:solidFill>
                    </a:lnL>
                    <a:lnR w="12700" cmpd="sng">
                      <a:solidFill>
                        <a:srgbClr val="FEFFFF"/>
                      </a:solidFill>
                    </a:lnR>
                    <a:lnT w="12700" cmpd="sng">
                      <a:solidFill>
                        <a:srgbClr val="FEFFFF"/>
                      </a:solidFill>
                    </a:lnT>
                    <a:lnB w="12700" cap="flat" cmpd="sng" algn="ctr">
                      <a:solidFill>
                        <a:srgbClr val="555659">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FEFFFF"/>
                    </a:solidFill>
                  </a:tcPr>
                </a:tc>
                <a:tc>
                  <a:txBody>
                    <a:bodyPr/>
                    <a:lstStyle>
                      <a:lvl1pPr marL="0" algn="l" defTabSz="342900" rtl="0" eaLnBrk="1" latinLnBrk="0" hangingPunct="1">
                        <a:defRPr sz="1400" b="1" kern="1200">
                          <a:solidFill>
                            <a:schemeClr val="lt1"/>
                          </a:solidFill>
                          <a:latin typeface="Calibri"/>
                        </a:defRPr>
                      </a:lvl1pPr>
                      <a:lvl2pPr marL="342900" algn="l" defTabSz="342900" rtl="0" eaLnBrk="1" latinLnBrk="0" hangingPunct="1">
                        <a:defRPr sz="1400" b="1" kern="1200">
                          <a:solidFill>
                            <a:schemeClr val="lt1"/>
                          </a:solidFill>
                          <a:latin typeface="Calibri"/>
                        </a:defRPr>
                      </a:lvl2pPr>
                      <a:lvl3pPr marL="685800" algn="l" defTabSz="342900" rtl="0" eaLnBrk="1" latinLnBrk="0" hangingPunct="1">
                        <a:defRPr sz="1400" b="1" kern="1200">
                          <a:solidFill>
                            <a:schemeClr val="lt1"/>
                          </a:solidFill>
                          <a:latin typeface="Calibri"/>
                        </a:defRPr>
                      </a:lvl3pPr>
                      <a:lvl4pPr marL="1028700" algn="l" defTabSz="342900" rtl="0" eaLnBrk="1" latinLnBrk="0" hangingPunct="1">
                        <a:defRPr sz="1400" b="1" kern="1200">
                          <a:solidFill>
                            <a:schemeClr val="lt1"/>
                          </a:solidFill>
                          <a:latin typeface="Calibri"/>
                        </a:defRPr>
                      </a:lvl4pPr>
                      <a:lvl5pPr marL="1371600" algn="l" defTabSz="342900" rtl="0" eaLnBrk="1" latinLnBrk="0" hangingPunct="1">
                        <a:defRPr sz="1400" b="1" kern="1200">
                          <a:solidFill>
                            <a:schemeClr val="lt1"/>
                          </a:solidFill>
                          <a:latin typeface="Calibri"/>
                        </a:defRPr>
                      </a:lvl5pPr>
                      <a:lvl6pPr marL="1714500" algn="l" defTabSz="342900" rtl="0" eaLnBrk="1" latinLnBrk="0" hangingPunct="1">
                        <a:defRPr sz="1400" b="1" kern="1200">
                          <a:solidFill>
                            <a:schemeClr val="lt1"/>
                          </a:solidFill>
                          <a:latin typeface="Calibri"/>
                        </a:defRPr>
                      </a:lvl6pPr>
                      <a:lvl7pPr marL="2057400" algn="l" defTabSz="342900" rtl="0" eaLnBrk="1" latinLnBrk="0" hangingPunct="1">
                        <a:defRPr sz="1400" b="1" kern="1200">
                          <a:solidFill>
                            <a:schemeClr val="lt1"/>
                          </a:solidFill>
                          <a:latin typeface="Calibri"/>
                        </a:defRPr>
                      </a:lvl7pPr>
                      <a:lvl8pPr marL="2400300" algn="l" defTabSz="342900" rtl="0" eaLnBrk="1" latinLnBrk="0" hangingPunct="1">
                        <a:defRPr sz="1400" b="1" kern="1200">
                          <a:solidFill>
                            <a:schemeClr val="lt1"/>
                          </a:solidFill>
                          <a:latin typeface="Calibri"/>
                        </a:defRPr>
                      </a:lvl8pPr>
                      <a:lvl9pPr marL="2743200" algn="l" defTabSz="342900" rtl="0" eaLnBrk="1" latinLnBrk="0" hangingPunct="1">
                        <a:defRPr sz="1400" b="1" kern="1200">
                          <a:solidFill>
                            <a:schemeClr val="lt1"/>
                          </a:solidFill>
                          <a:latin typeface="Calibri"/>
                        </a:defRPr>
                      </a:lvl9pPr>
                    </a:lstStyle>
                    <a:p>
                      <a:pPr algn="ctr"/>
                      <a:endParaRPr lang="en-US" sz="1900" b="0" i="0" dirty="0">
                        <a:solidFill>
                          <a:schemeClr val="tx1">
                            <a:lumMod val="75000"/>
                            <a:lumOff val="25000"/>
                          </a:schemeClr>
                        </a:solidFill>
                        <a:latin typeface="Franklin Gothic Medium Cond" panose="020B0606030402020204" pitchFamily="34" charset="0"/>
                        <a:cs typeface="Arial"/>
                      </a:endParaRPr>
                    </a:p>
                  </a:txBody>
                  <a:tcPr>
                    <a:lnL w="12700" cmpd="sng">
                      <a:solidFill>
                        <a:srgbClr val="FEFFFF"/>
                      </a:solidFill>
                    </a:lnL>
                    <a:lnR w="12700" cmpd="sng">
                      <a:solidFill>
                        <a:srgbClr val="FEFFFF"/>
                      </a:solidFill>
                    </a:lnR>
                    <a:lnT w="12700" cmpd="sng">
                      <a:solidFill>
                        <a:srgbClr val="FEFFFF"/>
                      </a:solidFill>
                    </a:lnT>
                    <a:lnB w="12700" cap="flat" cmpd="sng" algn="ctr">
                      <a:solidFill>
                        <a:srgbClr val="555659">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FEFFFF"/>
                    </a:solidFill>
                  </a:tcPr>
                </a:tc>
                <a:tc>
                  <a:txBody>
                    <a:bodyPr/>
                    <a:lstStyle>
                      <a:lvl1pPr marL="0" algn="l" defTabSz="342900" rtl="0" eaLnBrk="1" latinLnBrk="0" hangingPunct="1">
                        <a:defRPr sz="1400" b="1" kern="1200">
                          <a:solidFill>
                            <a:schemeClr val="lt1"/>
                          </a:solidFill>
                          <a:latin typeface="Calibri"/>
                        </a:defRPr>
                      </a:lvl1pPr>
                      <a:lvl2pPr marL="342900" algn="l" defTabSz="342900" rtl="0" eaLnBrk="1" latinLnBrk="0" hangingPunct="1">
                        <a:defRPr sz="1400" b="1" kern="1200">
                          <a:solidFill>
                            <a:schemeClr val="lt1"/>
                          </a:solidFill>
                          <a:latin typeface="Calibri"/>
                        </a:defRPr>
                      </a:lvl2pPr>
                      <a:lvl3pPr marL="685800" algn="l" defTabSz="342900" rtl="0" eaLnBrk="1" latinLnBrk="0" hangingPunct="1">
                        <a:defRPr sz="1400" b="1" kern="1200">
                          <a:solidFill>
                            <a:schemeClr val="lt1"/>
                          </a:solidFill>
                          <a:latin typeface="Calibri"/>
                        </a:defRPr>
                      </a:lvl3pPr>
                      <a:lvl4pPr marL="1028700" algn="l" defTabSz="342900" rtl="0" eaLnBrk="1" latinLnBrk="0" hangingPunct="1">
                        <a:defRPr sz="1400" b="1" kern="1200">
                          <a:solidFill>
                            <a:schemeClr val="lt1"/>
                          </a:solidFill>
                          <a:latin typeface="Calibri"/>
                        </a:defRPr>
                      </a:lvl4pPr>
                      <a:lvl5pPr marL="1371600" algn="l" defTabSz="342900" rtl="0" eaLnBrk="1" latinLnBrk="0" hangingPunct="1">
                        <a:defRPr sz="1400" b="1" kern="1200">
                          <a:solidFill>
                            <a:schemeClr val="lt1"/>
                          </a:solidFill>
                          <a:latin typeface="Calibri"/>
                        </a:defRPr>
                      </a:lvl5pPr>
                      <a:lvl6pPr marL="1714500" algn="l" defTabSz="342900" rtl="0" eaLnBrk="1" latinLnBrk="0" hangingPunct="1">
                        <a:defRPr sz="1400" b="1" kern="1200">
                          <a:solidFill>
                            <a:schemeClr val="lt1"/>
                          </a:solidFill>
                          <a:latin typeface="Calibri"/>
                        </a:defRPr>
                      </a:lvl6pPr>
                      <a:lvl7pPr marL="2057400" algn="l" defTabSz="342900" rtl="0" eaLnBrk="1" latinLnBrk="0" hangingPunct="1">
                        <a:defRPr sz="1400" b="1" kern="1200">
                          <a:solidFill>
                            <a:schemeClr val="lt1"/>
                          </a:solidFill>
                          <a:latin typeface="Calibri"/>
                        </a:defRPr>
                      </a:lvl7pPr>
                      <a:lvl8pPr marL="2400300" algn="l" defTabSz="342900" rtl="0" eaLnBrk="1" latinLnBrk="0" hangingPunct="1">
                        <a:defRPr sz="1400" b="1" kern="1200">
                          <a:solidFill>
                            <a:schemeClr val="lt1"/>
                          </a:solidFill>
                          <a:latin typeface="Calibri"/>
                        </a:defRPr>
                      </a:lvl8pPr>
                      <a:lvl9pPr marL="2743200" algn="l" defTabSz="342900" rtl="0" eaLnBrk="1" latinLnBrk="0" hangingPunct="1">
                        <a:defRPr sz="1400" b="1" kern="1200">
                          <a:solidFill>
                            <a:schemeClr val="lt1"/>
                          </a:solidFill>
                          <a:latin typeface="Calibri"/>
                        </a:defRPr>
                      </a:lvl9pPr>
                    </a:lstStyle>
                    <a:p>
                      <a:pPr algn="ctr"/>
                      <a:endParaRPr lang="en-US" sz="1900" b="0" i="0" dirty="0">
                        <a:solidFill>
                          <a:schemeClr val="tx1">
                            <a:lumMod val="75000"/>
                            <a:lumOff val="25000"/>
                          </a:schemeClr>
                        </a:solidFill>
                        <a:latin typeface="Franklin Gothic Medium Cond" panose="020B0606030402020204" pitchFamily="34" charset="0"/>
                        <a:cs typeface="Arial"/>
                      </a:endParaRPr>
                    </a:p>
                  </a:txBody>
                  <a:tcPr>
                    <a:lnL w="12700" cmpd="sng">
                      <a:solidFill>
                        <a:srgbClr val="FEFFFF"/>
                      </a:solidFill>
                    </a:lnL>
                    <a:lnR w="12700" cmpd="sng">
                      <a:solidFill>
                        <a:srgbClr val="FEFFFF"/>
                      </a:solidFill>
                    </a:lnR>
                    <a:lnT w="12700" cmpd="sng">
                      <a:solidFill>
                        <a:srgbClr val="FEFFFF"/>
                      </a:solidFill>
                    </a:lnT>
                    <a:lnB w="12700" cap="flat" cmpd="sng" algn="ctr">
                      <a:solidFill>
                        <a:srgbClr val="555659">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FEFFFF"/>
                    </a:solidFill>
                  </a:tcPr>
                </a:tc>
                <a:extLst>
                  <a:ext uri="{0D108BD9-81ED-4DB2-BD59-A6C34878D82A}">
                    <a16:rowId xmlns:a16="http://schemas.microsoft.com/office/drawing/2014/main" val="10000"/>
                  </a:ext>
                </a:extLst>
              </a:tr>
              <a:tr h="377952">
                <a:tc>
                  <a:txBody>
                    <a:bodyPr/>
                    <a:lstStyle>
                      <a:lvl1pPr marL="0" algn="l" defTabSz="342900" rtl="0" eaLnBrk="1" latinLnBrk="0" hangingPunct="1">
                        <a:defRPr sz="1400" kern="1200">
                          <a:solidFill>
                            <a:schemeClr val="dk1"/>
                          </a:solidFill>
                          <a:latin typeface="Calibri"/>
                        </a:defRPr>
                      </a:lvl1pPr>
                      <a:lvl2pPr marL="342900" algn="l" defTabSz="342900" rtl="0" eaLnBrk="1" latinLnBrk="0" hangingPunct="1">
                        <a:defRPr sz="1400" kern="1200">
                          <a:solidFill>
                            <a:schemeClr val="dk1"/>
                          </a:solidFill>
                          <a:latin typeface="Calibri"/>
                        </a:defRPr>
                      </a:lvl2pPr>
                      <a:lvl3pPr marL="685800" algn="l" defTabSz="342900" rtl="0" eaLnBrk="1" latinLnBrk="0" hangingPunct="1">
                        <a:defRPr sz="1400" kern="1200">
                          <a:solidFill>
                            <a:schemeClr val="dk1"/>
                          </a:solidFill>
                          <a:latin typeface="Calibri"/>
                        </a:defRPr>
                      </a:lvl3pPr>
                      <a:lvl4pPr marL="1028700" algn="l" defTabSz="342900" rtl="0" eaLnBrk="1" latinLnBrk="0" hangingPunct="1">
                        <a:defRPr sz="1400" kern="1200">
                          <a:solidFill>
                            <a:schemeClr val="dk1"/>
                          </a:solidFill>
                          <a:latin typeface="Calibri"/>
                        </a:defRPr>
                      </a:lvl4pPr>
                      <a:lvl5pPr marL="1371600" algn="l" defTabSz="342900" rtl="0" eaLnBrk="1" latinLnBrk="0" hangingPunct="1">
                        <a:defRPr sz="1400" kern="1200">
                          <a:solidFill>
                            <a:schemeClr val="dk1"/>
                          </a:solidFill>
                          <a:latin typeface="Calibri"/>
                        </a:defRPr>
                      </a:lvl5pPr>
                      <a:lvl6pPr marL="1714500" algn="l" defTabSz="342900" rtl="0" eaLnBrk="1" latinLnBrk="0" hangingPunct="1">
                        <a:defRPr sz="1400" kern="1200">
                          <a:solidFill>
                            <a:schemeClr val="dk1"/>
                          </a:solidFill>
                          <a:latin typeface="Calibri"/>
                        </a:defRPr>
                      </a:lvl6pPr>
                      <a:lvl7pPr marL="2057400" algn="l" defTabSz="342900" rtl="0" eaLnBrk="1" latinLnBrk="0" hangingPunct="1">
                        <a:defRPr sz="1400" kern="1200">
                          <a:solidFill>
                            <a:schemeClr val="dk1"/>
                          </a:solidFill>
                          <a:latin typeface="Calibri"/>
                        </a:defRPr>
                      </a:lvl7pPr>
                      <a:lvl8pPr marL="2400300" algn="l" defTabSz="342900" rtl="0" eaLnBrk="1" latinLnBrk="0" hangingPunct="1">
                        <a:defRPr sz="1400" kern="1200">
                          <a:solidFill>
                            <a:schemeClr val="dk1"/>
                          </a:solidFill>
                          <a:latin typeface="Calibri"/>
                        </a:defRPr>
                      </a:lvl8pPr>
                      <a:lvl9pPr marL="2743200" algn="l" defTabSz="342900" rtl="0" eaLnBrk="1" latinLnBrk="0" hangingPunct="1">
                        <a:defRPr sz="1400" kern="1200">
                          <a:solidFill>
                            <a:schemeClr val="dk1"/>
                          </a:solidFill>
                          <a:latin typeface="Calibri"/>
                        </a:defRPr>
                      </a:lvl9pPr>
                    </a:lstStyle>
                    <a:p>
                      <a:r>
                        <a:rPr lang="en-US" sz="1900" b="0" i="0" dirty="0">
                          <a:solidFill>
                            <a:schemeClr val="tx1">
                              <a:lumMod val="75000"/>
                              <a:lumOff val="25000"/>
                            </a:schemeClr>
                          </a:solidFill>
                          <a:latin typeface="Franklin Gothic Demi Cond" panose="020B0603020102020204" pitchFamily="34" charset="0"/>
                          <a:cs typeface="Arial"/>
                        </a:rPr>
                        <a:t>Personal PV</a:t>
                      </a:r>
                    </a:p>
                  </a:txBody>
                  <a:tcPr>
                    <a:lnL w="12700" cmpd="sng">
                      <a:solidFill>
                        <a:srgbClr val="FEFFFF"/>
                      </a:solidFill>
                    </a:lnL>
                    <a:lnR w="12700" cmpd="sng">
                      <a:solidFill>
                        <a:srgbClr val="FEFFFF"/>
                      </a:solidFill>
                    </a:lnR>
                    <a:lnT w="12700" cap="flat" cmpd="sng" algn="ctr">
                      <a:solidFill>
                        <a:srgbClr val="555659">
                          <a:lumMod val="40000"/>
                          <a:lumOff val="60000"/>
                        </a:srgbClr>
                      </a:solidFill>
                      <a:prstDash val="solid"/>
                      <a:round/>
                      <a:headEnd type="none" w="med" len="med"/>
                      <a:tailEnd type="none" w="med" len="med"/>
                    </a:lnT>
                    <a:lnB w="12700" cap="flat" cmpd="sng" algn="ctr">
                      <a:solidFill>
                        <a:srgbClr val="555659">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FEFFFF"/>
                    </a:solidFill>
                  </a:tcPr>
                </a:tc>
                <a:tc>
                  <a:txBody>
                    <a:bodyPr/>
                    <a:lstStyle>
                      <a:lvl1pPr marL="0" algn="l" defTabSz="342900" rtl="0" eaLnBrk="1" latinLnBrk="0" hangingPunct="1">
                        <a:defRPr sz="1400" kern="1200">
                          <a:solidFill>
                            <a:schemeClr val="dk1"/>
                          </a:solidFill>
                          <a:latin typeface="Calibri"/>
                        </a:defRPr>
                      </a:lvl1pPr>
                      <a:lvl2pPr marL="342900" algn="l" defTabSz="342900" rtl="0" eaLnBrk="1" latinLnBrk="0" hangingPunct="1">
                        <a:defRPr sz="1400" kern="1200">
                          <a:solidFill>
                            <a:schemeClr val="dk1"/>
                          </a:solidFill>
                          <a:latin typeface="Calibri"/>
                        </a:defRPr>
                      </a:lvl2pPr>
                      <a:lvl3pPr marL="685800" algn="l" defTabSz="342900" rtl="0" eaLnBrk="1" latinLnBrk="0" hangingPunct="1">
                        <a:defRPr sz="1400" kern="1200">
                          <a:solidFill>
                            <a:schemeClr val="dk1"/>
                          </a:solidFill>
                          <a:latin typeface="Calibri"/>
                        </a:defRPr>
                      </a:lvl3pPr>
                      <a:lvl4pPr marL="1028700" algn="l" defTabSz="342900" rtl="0" eaLnBrk="1" latinLnBrk="0" hangingPunct="1">
                        <a:defRPr sz="1400" kern="1200">
                          <a:solidFill>
                            <a:schemeClr val="dk1"/>
                          </a:solidFill>
                          <a:latin typeface="Calibri"/>
                        </a:defRPr>
                      </a:lvl4pPr>
                      <a:lvl5pPr marL="1371600" algn="l" defTabSz="342900" rtl="0" eaLnBrk="1" latinLnBrk="0" hangingPunct="1">
                        <a:defRPr sz="1400" kern="1200">
                          <a:solidFill>
                            <a:schemeClr val="dk1"/>
                          </a:solidFill>
                          <a:latin typeface="Calibri"/>
                        </a:defRPr>
                      </a:lvl5pPr>
                      <a:lvl6pPr marL="1714500" algn="l" defTabSz="342900" rtl="0" eaLnBrk="1" latinLnBrk="0" hangingPunct="1">
                        <a:defRPr sz="1400" kern="1200">
                          <a:solidFill>
                            <a:schemeClr val="dk1"/>
                          </a:solidFill>
                          <a:latin typeface="Calibri"/>
                        </a:defRPr>
                      </a:lvl6pPr>
                      <a:lvl7pPr marL="2057400" algn="l" defTabSz="342900" rtl="0" eaLnBrk="1" latinLnBrk="0" hangingPunct="1">
                        <a:defRPr sz="1400" kern="1200">
                          <a:solidFill>
                            <a:schemeClr val="dk1"/>
                          </a:solidFill>
                          <a:latin typeface="Calibri"/>
                        </a:defRPr>
                      </a:lvl7pPr>
                      <a:lvl8pPr marL="2400300" algn="l" defTabSz="342900" rtl="0" eaLnBrk="1" latinLnBrk="0" hangingPunct="1">
                        <a:defRPr sz="1400" kern="1200">
                          <a:solidFill>
                            <a:schemeClr val="dk1"/>
                          </a:solidFill>
                          <a:latin typeface="Calibri"/>
                        </a:defRPr>
                      </a:lvl8pPr>
                      <a:lvl9pPr marL="2743200" algn="l" defTabSz="342900" rtl="0" eaLnBrk="1" latinLnBrk="0" hangingPunct="1">
                        <a:defRPr sz="1400" kern="1200">
                          <a:solidFill>
                            <a:schemeClr val="dk1"/>
                          </a:solidFill>
                          <a:latin typeface="Calibri"/>
                        </a:defRPr>
                      </a:lvl9pPr>
                    </a:lstStyle>
                    <a:p>
                      <a:pPr algn="l"/>
                      <a:endParaRPr lang="en-US" sz="1900" b="0" i="0" dirty="0">
                        <a:solidFill>
                          <a:schemeClr val="tx1">
                            <a:lumMod val="75000"/>
                            <a:lumOff val="25000"/>
                          </a:schemeClr>
                        </a:solidFill>
                        <a:latin typeface="Franklin Gothic Medium Cond" panose="020B0606030402020204" pitchFamily="34" charset="0"/>
                        <a:cs typeface="Arial"/>
                      </a:endParaRPr>
                    </a:p>
                  </a:txBody>
                  <a:tcPr>
                    <a:lnL w="12700" cmpd="sng">
                      <a:solidFill>
                        <a:srgbClr val="FEFFFF"/>
                      </a:solidFill>
                    </a:lnL>
                    <a:lnR w="12700" cmpd="sng">
                      <a:solidFill>
                        <a:srgbClr val="FEFFFF"/>
                      </a:solidFill>
                    </a:lnR>
                    <a:lnT w="12700" cap="flat" cmpd="sng" algn="ctr">
                      <a:solidFill>
                        <a:srgbClr val="555659">
                          <a:lumMod val="40000"/>
                          <a:lumOff val="60000"/>
                        </a:srgbClr>
                      </a:solidFill>
                      <a:prstDash val="solid"/>
                      <a:round/>
                      <a:headEnd type="none" w="med" len="med"/>
                      <a:tailEnd type="none" w="med" len="med"/>
                    </a:lnT>
                    <a:lnB w="12700" cap="flat" cmpd="sng" algn="ctr">
                      <a:solidFill>
                        <a:srgbClr val="555659">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FEFFFF"/>
                    </a:solidFill>
                  </a:tcPr>
                </a:tc>
                <a:tc>
                  <a:txBody>
                    <a:bodyPr/>
                    <a:lstStyle>
                      <a:lvl1pPr marL="0" algn="l" defTabSz="342900" rtl="0" eaLnBrk="1" latinLnBrk="0" hangingPunct="1">
                        <a:defRPr sz="1400" kern="1200">
                          <a:solidFill>
                            <a:schemeClr val="dk1"/>
                          </a:solidFill>
                          <a:latin typeface="Calibri"/>
                        </a:defRPr>
                      </a:lvl1pPr>
                      <a:lvl2pPr marL="342900" algn="l" defTabSz="342900" rtl="0" eaLnBrk="1" latinLnBrk="0" hangingPunct="1">
                        <a:defRPr sz="1400" kern="1200">
                          <a:solidFill>
                            <a:schemeClr val="dk1"/>
                          </a:solidFill>
                          <a:latin typeface="Calibri"/>
                        </a:defRPr>
                      </a:lvl2pPr>
                      <a:lvl3pPr marL="685800" algn="l" defTabSz="342900" rtl="0" eaLnBrk="1" latinLnBrk="0" hangingPunct="1">
                        <a:defRPr sz="1400" kern="1200">
                          <a:solidFill>
                            <a:schemeClr val="dk1"/>
                          </a:solidFill>
                          <a:latin typeface="Calibri"/>
                        </a:defRPr>
                      </a:lvl3pPr>
                      <a:lvl4pPr marL="1028700" algn="l" defTabSz="342900" rtl="0" eaLnBrk="1" latinLnBrk="0" hangingPunct="1">
                        <a:defRPr sz="1400" kern="1200">
                          <a:solidFill>
                            <a:schemeClr val="dk1"/>
                          </a:solidFill>
                          <a:latin typeface="Calibri"/>
                        </a:defRPr>
                      </a:lvl4pPr>
                      <a:lvl5pPr marL="1371600" algn="l" defTabSz="342900" rtl="0" eaLnBrk="1" latinLnBrk="0" hangingPunct="1">
                        <a:defRPr sz="1400" kern="1200">
                          <a:solidFill>
                            <a:schemeClr val="dk1"/>
                          </a:solidFill>
                          <a:latin typeface="Calibri"/>
                        </a:defRPr>
                      </a:lvl5pPr>
                      <a:lvl6pPr marL="1714500" algn="l" defTabSz="342900" rtl="0" eaLnBrk="1" latinLnBrk="0" hangingPunct="1">
                        <a:defRPr sz="1400" kern="1200">
                          <a:solidFill>
                            <a:schemeClr val="dk1"/>
                          </a:solidFill>
                          <a:latin typeface="Calibri"/>
                        </a:defRPr>
                      </a:lvl6pPr>
                      <a:lvl7pPr marL="2057400" algn="l" defTabSz="342900" rtl="0" eaLnBrk="1" latinLnBrk="0" hangingPunct="1">
                        <a:defRPr sz="1400" kern="1200">
                          <a:solidFill>
                            <a:schemeClr val="dk1"/>
                          </a:solidFill>
                          <a:latin typeface="Calibri"/>
                        </a:defRPr>
                      </a:lvl7pPr>
                      <a:lvl8pPr marL="2400300" algn="l" defTabSz="342900" rtl="0" eaLnBrk="1" latinLnBrk="0" hangingPunct="1">
                        <a:defRPr sz="1400" kern="1200">
                          <a:solidFill>
                            <a:schemeClr val="dk1"/>
                          </a:solidFill>
                          <a:latin typeface="Calibri"/>
                        </a:defRPr>
                      </a:lvl8pPr>
                      <a:lvl9pPr marL="2743200" algn="l" defTabSz="342900" rtl="0" eaLnBrk="1" latinLnBrk="0" hangingPunct="1">
                        <a:defRPr sz="1400" kern="1200">
                          <a:solidFill>
                            <a:schemeClr val="dk1"/>
                          </a:solidFill>
                          <a:latin typeface="Calibri"/>
                        </a:defRPr>
                      </a:lvl9pPr>
                    </a:lstStyle>
                    <a:p>
                      <a:pPr algn="ctr"/>
                      <a:endParaRPr lang="en-US" sz="1900" b="0" i="0" dirty="0">
                        <a:solidFill>
                          <a:schemeClr val="tx1">
                            <a:lumMod val="75000"/>
                            <a:lumOff val="25000"/>
                          </a:schemeClr>
                        </a:solidFill>
                        <a:latin typeface="Franklin Gothic Medium Cond" panose="020B0606030402020204" pitchFamily="34" charset="0"/>
                        <a:cs typeface="Arial"/>
                      </a:endParaRPr>
                    </a:p>
                  </a:txBody>
                  <a:tcPr>
                    <a:lnL w="12700" cmpd="sng">
                      <a:solidFill>
                        <a:srgbClr val="FEFFFF"/>
                      </a:solidFill>
                    </a:lnL>
                    <a:lnR w="12700" cmpd="sng">
                      <a:solidFill>
                        <a:srgbClr val="FEFFFF"/>
                      </a:solidFill>
                    </a:lnR>
                    <a:lnT w="12700" cap="flat" cmpd="sng" algn="ctr">
                      <a:solidFill>
                        <a:srgbClr val="555659">
                          <a:lumMod val="40000"/>
                          <a:lumOff val="60000"/>
                        </a:srgbClr>
                      </a:solidFill>
                      <a:prstDash val="solid"/>
                      <a:round/>
                      <a:headEnd type="none" w="med" len="med"/>
                      <a:tailEnd type="none" w="med" len="med"/>
                    </a:lnT>
                    <a:lnB w="12700" cap="flat" cmpd="sng" algn="ctr">
                      <a:solidFill>
                        <a:srgbClr val="555659">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FEFFFF"/>
                    </a:solidFill>
                  </a:tcPr>
                </a:tc>
                <a:tc>
                  <a:txBody>
                    <a:bodyPr/>
                    <a:lstStyle>
                      <a:lvl1pPr marL="0" algn="l" defTabSz="342900" rtl="0" eaLnBrk="1" latinLnBrk="0" hangingPunct="1">
                        <a:defRPr sz="1400" kern="1200">
                          <a:solidFill>
                            <a:schemeClr val="dk1"/>
                          </a:solidFill>
                          <a:latin typeface="Calibri"/>
                        </a:defRPr>
                      </a:lvl1pPr>
                      <a:lvl2pPr marL="342900" algn="l" defTabSz="342900" rtl="0" eaLnBrk="1" latinLnBrk="0" hangingPunct="1">
                        <a:defRPr sz="1400" kern="1200">
                          <a:solidFill>
                            <a:schemeClr val="dk1"/>
                          </a:solidFill>
                          <a:latin typeface="Calibri"/>
                        </a:defRPr>
                      </a:lvl2pPr>
                      <a:lvl3pPr marL="685800" algn="l" defTabSz="342900" rtl="0" eaLnBrk="1" latinLnBrk="0" hangingPunct="1">
                        <a:defRPr sz="1400" kern="1200">
                          <a:solidFill>
                            <a:schemeClr val="dk1"/>
                          </a:solidFill>
                          <a:latin typeface="Calibri"/>
                        </a:defRPr>
                      </a:lvl3pPr>
                      <a:lvl4pPr marL="1028700" algn="l" defTabSz="342900" rtl="0" eaLnBrk="1" latinLnBrk="0" hangingPunct="1">
                        <a:defRPr sz="1400" kern="1200">
                          <a:solidFill>
                            <a:schemeClr val="dk1"/>
                          </a:solidFill>
                          <a:latin typeface="Calibri"/>
                        </a:defRPr>
                      </a:lvl4pPr>
                      <a:lvl5pPr marL="1371600" algn="l" defTabSz="342900" rtl="0" eaLnBrk="1" latinLnBrk="0" hangingPunct="1">
                        <a:defRPr sz="1400" kern="1200">
                          <a:solidFill>
                            <a:schemeClr val="dk1"/>
                          </a:solidFill>
                          <a:latin typeface="Calibri"/>
                        </a:defRPr>
                      </a:lvl5pPr>
                      <a:lvl6pPr marL="1714500" algn="l" defTabSz="342900" rtl="0" eaLnBrk="1" latinLnBrk="0" hangingPunct="1">
                        <a:defRPr sz="1400" kern="1200">
                          <a:solidFill>
                            <a:schemeClr val="dk1"/>
                          </a:solidFill>
                          <a:latin typeface="Calibri"/>
                        </a:defRPr>
                      </a:lvl6pPr>
                      <a:lvl7pPr marL="2057400" algn="l" defTabSz="342900" rtl="0" eaLnBrk="1" latinLnBrk="0" hangingPunct="1">
                        <a:defRPr sz="1400" kern="1200">
                          <a:solidFill>
                            <a:schemeClr val="dk1"/>
                          </a:solidFill>
                          <a:latin typeface="Calibri"/>
                        </a:defRPr>
                      </a:lvl7pPr>
                      <a:lvl8pPr marL="2400300" algn="l" defTabSz="342900" rtl="0" eaLnBrk="1" latinLnBrk="0" hangingPunct="1">
                        <a:defRPr sz="1400" kern="1200">
                          <a:solidFill>
                            <a:schemeClr val="dk1"/>
                          </a:solidFill>
                          <a:latin typeface="Calibri"/>
                        </a:defRPr>
                      </a:lvl8pPr>
                      <a:lvl9pPr marL="2743200" algn="l" defTabSz="342900" rtl="0" eaLnBrk="1" latinLnBrk="0" hangingPunct="1">
                        <a:defRPr sz="1400" kern="1200">
                          <a:solidFill>
                            <a:schemeClr val="dk1"/>
                          </a:solidFill>
                          <a:latin typeface="Calibri"/>
                        </a:defRPr>
                      </a:lvl9pPr>
                    </a:lstStyle>
                    <a:p>
                      <a:pPr algn="ctr"/>
                      <a:r>
                        <a:rPr lang="en-US" sz="1900" b="0" i="0" dirty="0">
                          <a:solidFill>
                            <a:schemeClr val="tx1">
                              <a:lumMod val="75000"/>
                              <a:lumOff val="25000"/>
                            </a:schemeClr>
                          </a:solidFill>
                          <a:latin typeface="Franklin Gothic Medium Cond" panose="020B0606030402020204" pitchFamily="34" charset="0"/>
                          <a:cs typeface="Arial"/>
                        </a:rPr>
                        <a:t>109.00</a:t>
                      </a:r>
                      <a:endParaRPr lang="en-US" sz="1900" b="0" i="0" dirty="0">
                        <a:solidFill>
                          <a:schemeClr val="tx1">
                            <a:lumMod val="75000"/>
                            <a:lumOff val="25000"/>
                          </a:schemeClr>
                        </a:solidFill>
                        <a:latin typeface="Franklin Gothic Medium Cond" panose="020B0606030402020204" pitchFamily="34" charset="0"/>
                      </a:endParaRPr>
                    </a:p>
                  </a:txBody>
                  <a:tcPr>
                    <a:lnL w="12700" cmpd="sng">
                      <a:solidFill>
                        <a:srgbClr val="FEFFFF"/>
                      </a:solidFill>
                    </a:lnL>
                    <a:lnR w="12700" cmpd="sng">
                      <a:solidFill>
                        <a:srgbClr val="FEFFFF"/>
                      </a:solidFill>
                    </a:lnR>
                    <a:lnT w="12700" cap="flat" cmpd="sng" algn="ctr">
                      <a:solidFill>
                        <a:srgbClr val="555659">
                          <a:lumMod val="40000"/>
                          <a:lumOff val="60000"/>
                        </a:srgbClr>
                      </a:solidFill>
                      <a:prstDash val="solid"/>
                      <a:round/>
                      <a:headEnd type="none" w="med" len="med"/>
                      <a:tailEnd type="none" w="med" len="med"/>
                    </a:lnT>
                    <a:lnB w="12700" cap="flat" cmpd="sng" algn="ctr">
                      <a:solidFill>
                        <a:srgbClr val="555659">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FEFFFF"/>
                    </a:solidFill>
                  </a:tcPr>
                </a:tc>
                <a:tc>
                  <a:txBody>
                    <a:bodyPr/>
                    <a:lstStyle>
                      <a:lvl1pPr marL="0" algn="l" defTabSz="342900" rtl="0" eaLnBrk="1" latinLnBrk="0" hangingPunct="1">
                        <a:defRPr sz="1400" kern="1200">
                          <a:solidFill>
                            <a:schemeClr val="dk1"/>
                          </a:solidFill>
                          <a:latin typeface="Calibri"/>
                        </a:defRPr>
                      </a:lvl1pPr>
                      <a:lvl2pPr marL="342900" algn="l" defTabSz="342900" rtl="0" eaLnBrk="1" latinLnBrk="0" hangingPunct="1">
                        <a:defRPr sz="1400" kern="1200">
                          <a:solidFill>
                            <a:schemeClr val="dk1"/>
                          </a:solidFill>
                          <a:latin typeface="Calibri"/>
                        </a:defRPr>
                      </a:lvl2pPr>
                      <a:lvl3pPr marL="685800" algn="l" defTabSz="342900" rtl="0" eaLnBrk="1" latinLnBrk="0" hangingPunct="1">
                        <a:defRPr sz="1400" kern="1200">
                          <a:solidFill>
                            <a:schemeClr val="dk1"/>
                          </a:solidFill>
                          <a:latin typeface="Calibri"/>
                        </a:defRPr>
                      </a:lvl3pPr>
                      <a:lvl4pPr marL="1028700" algn="l" defTabSz="342900" rtl="0" eaLnBrk="1" latinLnBrk="0" hangingPunct="1">
                        <a:defRPr sz="1400" kern="1200">
                          <a:solidFill>
                            <a:schemeClr val="dk1"/>
                          </a:solidFill>
                          <a:latin typeface="Calibri"/>
                        </a:defRPr>
                      </a:lvl4pPr>
                      <a:lvl5pPr marL="1371600" algn="l" defTabSz="342900" rtl="0" eaLnBrk="1" latinLnBrk="0" hangingPunct="1">
                        <a:defRPr sz="1400" kern="1200">
                          <a:solidFill>
                            <a:schemeClr val="dk1"/>
                          </a:solidFill>
                          <a:latin typeface="Calibri"/>
                        </a:defRPr>
                      </a:lvl5pPr>
                      <a:lvl6pPr marL="1714500" algn="l" defTabSz="342900" rtl="0" eaLnBrk="1" latinLnBrk="0" hangingPunct="1">
                        <a:defRPr sz="1400" kern="1200">
                          <a:solidFill>
                            <a:schemeClr val="dk1"/>
                          </a:solidFill>
                          <a:latin typeface="Calibri"/>
                        </a:defRPr>
                      </a:lvl6pPr>
                      <a:lvl7pPr marL="2057400" algn="l" defTabSz="342900" rtl="0" eaLnBrk="1" latinLnBrk="0" hangingPunct="1">
                        <a:defRPr sz="1400" kern="1200">
                          <a:solidFill>
                            <a:schemeClr val="dk1"/>
                          </a:solidFill>
                          <a:latin typeface="Calibri"/>
                        </a:defRPr>
                      </a:lvl7pPr>
                      <a:lvl8pPr marL="2400300" algn="l" defTabSz="342900" rtl="0" eaLnBrk="1" latinLnBrk="0" hangingPunct="1">
                        <a:defRPr sz="1400" kern="1200">
                          <a:solidFill>
                            <a:schemeClr val="dk1"/>
                          </a:solidFill>
                          <a:latin typeface="Calibri"/>
                        </a:defRPr>
                      </a:lvl8pPr>
                      <a:lvl9pPr marL="2743200" algn="l" defTabSz="342900" rtl="0" eaLnBrk="1" latinLnBrk="0" hangingPunct="1">
                        <a:defRPr sz="1400" kern="1200">
                          <a:solidFill>
                            <a:schemeClr val="dk1"/>
                          </a:solidFill>
                          <a:latin typeface="Calibri"/>
                        </a:defRPr>
                      </a:lvl9pPr>
                    </a:lstStyle>
                    <a:p>
                      <a:pPr algn="ctr"/>
                      <a:endParaRPr lang="en-US" sz="1900" b="0" i="0" dirty="0">
                        <a:solidFill>
                          <a:schemeClr val="tx1">
                            <a:lumMod val="75000"/>
                            <a:lumOff val="25000"/>
                          </a:schemeClr>
                        </a:solidFill>
                        <a:latin typeface="Franklin Gothic Medium Cond" panose="020B0606030402020204" pitchFamily="34" charset="0"/>
                        <a:cs typeface="Arial"/>
                      </a:endParaRPr>
                    </a:p>
                  </a:txBody>
                  <a:tcPr>
                    <a:lnL w="12700" cmpd="sng">
                      <a:solidFill>
                        <a:srgbClr val="FEFFFF"/>
                      </a:solidFill>
                    </a:lnL>
                    <a:lnR w="12700" cmpd="sng">
                      <a:solidFill>
                        <a:srgbClr val="FEFFFF"/>
                      </a:solidFill>
                    </a:lnR>
                    <a:lnT w="12700" cap="flat" cmpd="sng" algn="ctr">
                      <a:solidFill>
                        <a:srgbClr val="555659">
                          <a:lumMod val="40000"/>
                          <a:lumOff val="60000"/>
                        </a:srgbClr>
                      </a:solidFill>
                      <a:prstDash val="solid"/>
                      <a:round/>
                      <a:headEnd type="none" w="med" len="med"/>
                      <a:tailEnd type="none" w="med" len="med"/>
                    </a:lnT>
                    <a:lnB w="12700" cap="flat" cmpd="sng" algn="ctr">
                      <a:solidFill>
                        <a:srgbClr val="555659">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FEFFFF"/>
                    </a:solidFill>
                  </a:tcPr>
                </a:tc>
                <a:tc>
                  <a:txBody>
                    <a:bodyPr/>
                    <a:lstStyle>
                      <a:lvl1pPr marL="0" algn="l" defTabSz="342900" rtl="0" eaLnBrk="1" latinLnBrk="0" hangingPunct="1">
                        <a:defRPr sz="1400" kern="1200">
                          <a:solidFill>
                            <a:schemeClr val="dk1"/>
                          </a:solidFill>
                          <a:latin typeface="Calibri"/>
                        </a:defRPr>
                      </a:lvl1pPr>
                      <a:lvl2pPr marL="342900" algn="l" defTabSz="342900" rtl="0" eaLnBrk="1" latinLnBrk="0" hangingPunct="1">
                        <a:defRPr sz="1400" kern="1200">
                          <a:solidFill>
                            <a:schemeClr val="dk1"/>
                          </a:solidFill>
                          <a:latin typeface="Calibri"/>
                        </a:defRPr>
                      </a:lvl2pPr>
                      <a:lvl3pPr marL="685800" algn="l" defTabSz="342900" rtl="0" eaLnBrk="1" latinLnBrk="0" hangingPunct="1">
                        <a:defRPr sz="1400" kern="1200">
                          <a:solidFill>
                            <a:schemeClr val="dk1"/>
                          </a:solidFill>
                          <a:latin typeface="Calibri"/>
                        </a:defRPr>
                      </a:lvl3pPr>
                      <a:lvl4pPr marL="1028700" algn="l" defTabSz="342900" rtl="0" eaLnBrk="1" latinLnBrk="0" hangingPunct="1">
                        <a:defRPr sz="1400" kern="1200">
                          <a:solidFill>
                            <a:schemeClr val="dk1"/>
                          </a:solidFill>
                          <a:latin typeface="Calibri"/>
                        </a:defRPr>
                      </a:lvl4pPr>
                      <a:lvl5pPr marL="1371600" algn="l" defTabSz="342900" rtl="0" eaLnBrk="1" latinLnBrk="0" hangingPunct="1">
                        <a:defRPr sz="1400" kern="1200">
                          <a:solidFill>
                            <a:schemeClr val="dk1"/>
                          </a:solidFill>
                          <a:latin typeface="Calibri"/>
                        </a:defRPr>
                      </a:lvl5pPr>
                      <a:lvl6pPr marL="1714500" algn="l" defTabSz="342900" rtl="0" eaLnBrk="1" latinLnBrk="0" hangingPunct="1">
                        <a:defRPr sz="1400" kern="1200">
                          <a:solidFill>
                            <a:schemeClr val="dk1"/>
                          </a:solidFill>
                          <a:latin typeface="Calibri"/>
                        </a:defRPr>
                      </a:lvl6pPr>
                      <a:lvl7pPr marL="2057400" algn="l" defTabSz="342900" rtl="0" eaLnBrk="1" latinLnBrk="0" hangingPunct="1">
                        <a:defRPr sz="1400" kern="1200">
                          <a:solidFill>
                            <a:schemeClr val="dk1"/>
                          </a:solidFill>
                          <a:latin typeface="Calibri"/>
                        </a:defRPr>
                      </a:lvl7pPr>
                      <a:lvl8pPr marL="2400300" algn="l" defTabSz="342900" rtl="0" eaLnBrk="1" latinLnBrk="0" hangingPunct="1">
                        <a:defRPr sz="1400" kern="1200">
                          <a:solidFill>
                            <a:schemeClr val="dk1"/>
                          </a:solidFill>
                          <a:latin typeface="Calibri"/>
                        </a:defRPr>
                      </a:lvl8pPr>
                      <a:lvl9pPr marL="2743200" algn="l" defTabSz="342900" rtl="0" eaLnBrk="1" latinLnBrk="0" hangingPunct="1">
                        <a:defRPr sz="1400" kern="1200">
                          <a:solidFill>
                            <a:schemeClr val="dk1"/>
                          </a:solidFill>
                          <a:latin typeface="Calibri"/>
                        </a:defRPr>
                      </a:lvl9pPr>
                    </a:lstStyle>
                    <a:p>
                      <a:pPr algn="ctr"/>
                      <a:endParaRPr lang="en-US" sz="1900" b="0" i="0" dirty="0">
                        <a:solidFill>
                          <a:schemeClr val="tx1">
                            <a:lumMod val="75000"/>
                            <a:lumOff val="25000"/>
                          </a:schemeClr>
                        </a:solidFill>
                        <a:latin typeface="Franklin Gothic Medium Cond" panose="020B0606030402020204" pitchFamily="34" charset="0"/>
                        <a:cs typeface="Arial"/>
                      </a:endParaRPr>
                    </a:p>
                  </a:txBody>
                  <a:tcPr>
                    <a:lnL w="12700" cmpd="sng">
                      <a:solidFill>
                        <a:srgbClr val="FEFFFF"/>
                      </a:solidFill>
                    </a:lnL>
                    <a:lnR w="12700" cmpd="sng">
                      <a:solidFill>
                        <a:srgbClr val="FEFFFF"/>
                      </a:solidFill>
                    </a:lnR>
                    <a:lnT w="12700" cap="flat" cmpd="sng" algn="ctr">
                      <a:solidFill>
                        <a:srgbClr val="555659">
                          <a:lumMod val="40000"/>
                          <a:lumOff val="60000"/>
                        </a:srgbClr>
                      </a:solidFill>
                      <a:prstDash val="solid"/>
                      <a:round/>
                      <a:headEnd type="none" w="med" len="med"/>
                      <a:tailEnd type="none" w="med" len="med"/>
                    </a:lnT>
                    <a:lnB w="12700" cap="flat" cmpd="sng" algn="ctr">
                      <a:solidFill>
                        <a:srgbClr val="555659">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FEFFFF"/>
                    </a:solidFill>
                  </a:tcPr>
                </a:tc>
                <a:tc>
                  <a:txBody>
                    <a:bodyPr/>
                    <a:lstStyle>
                      <a:lvl1pPr marL="0" algn="l" defTabSz="342900" rtl="0" eaLnBrk="1" latinLnBrk="0" hangingPunct="1">
                        <a:defRPr sz="1400" kern="1200">
                          <a:solidFill>
                            <a:schemeClr val="dk1"/>
                          </a:solidFill>
                          <a:latin typeface="Calibri"/>
                        </a:defRPr>
                      </a:lvl1pPr>
                      <a:lvl2pPr marL="342900" algn="l" defTabSz="342900" rtl="0" eaLnBrk="1" latinLnBrk="0" hangingPunct="1">
                        <a:defRPr sz="1400" kern="1200">
                          <a:solidFill>
                            <a:schemeClr val="dk1"/>
                          </a:solidFill>
                          <a:latin typeface="Calibri"/>
                        </a:defRPr>
                      </a:lvl2pPr>
                      <a:lvl3pPr marL="685800" algn="l" defTabSz="342900" rtl="0" eaLnBrk="1" latinLnBrk="0" hangingPunct="1">
                        <a:defRPr sz="1400" kern="1200">
                          <a:solidFill>
                            <a:schemeClr val="dk1"/>
                          </a:solidFill>
                          <a:latin typeface="Calibri"/>
                        </a:defRPr>
                      </a:lvl3pPr>
                      <a:lvl4pPr marL="1028700" algn="l" defTabSz="342900" rtl="0" eaLnBrk="1" latinLnBrk="0" hangingPunct="1">
                        <a:defRPr sz="1400" kern="1200">
                          <a:solidFill>
                            <a:schemeClr val="dk1"/>
                          </a:solidFill>
                          <a:latin typeface="Calibri"/>
                        </a:defRPr>
                      </a:lvl4pPr>
                      <a:lvl5pPr marL="1371600" algn="l" defTabSz="342900" rtl="0" eaLnBrk="1" latinLnBrk="0" hangingPunct="1">
                        <a:defRPr sz="1400" kern="1200">
                          <a:solidFill>
                            <a:schemeClr val="dk1"/>
                          </a:solidFill>
                          <a:latin typeface="Calibri"/>
                        </a:defRPr>
                      </a:lvl5pPr>
                      <a:lvl6pPr marL="1714500" algn="l" defTabSz="342900" rtl="0" eaLnBrk="1" latinLnBrk="0" hangingPunct="1">
                        <a:defRPr sz="1400" kern="1200">
                          <a:solidFill>
                            <a:schemeClr val="dk1"/>
                          </a:solidFill>
                          <a:latin typeface="Calibri"/>
                        </a:defRPr>
                      </a:lvl6pPr>
                      <a:lvl7pPr marL="2057400" algn="l" defTabSz="342900" rtl="0" eaLnBrk="1" latinLnBrk="0" hangingPunct="1">
                        <a:defRPr sz="1400" kern="1200">
                          <a:solidFill>
                            <a:schemeClr val="dk1"/>
                          </a:solidFill>
                          <a:latin typeface="Calibri"/>
                        </a:defRPr>
                      </a:lvl7pPr>
                      <a:lvl8pPr marL="2400300" algn="l" defTabSz="342900" rtl="0" eaLnBrk="1" latinLnBrk="0" hangingPunct="1">
                        <a:defRPr sz="1400" kern="1200">
                          <a:solidFill>
                            <a:schemeClr val="dk1"/>
                          </a:solidFill>
                          <a:latin typeface="Calibri"/>
                        </a:defRPr>
                      </a:lvl8pPr>
                      <a:lvl9pPr marL="2743200" algn="l" defTabSz="342900" rtl="0" eaLnBrk="1" latinLnBrk="0" hangingPunct="1">
                        <a:defRPr sz="1400" kern="1200">
                          <a:solidFill>
                            <a:schemeClr val="dk1"/>
                          </a:solidFill>
                          <a:latin typeface="Calibri"/>
                        </a:defRPr>
                      </a:lvl9pPr>
                    </a:lstStyle>
                    <a:p>
                      <a:pPr algn="ctr"/>
                      <a:endParaRPr lang="en-US" sz="1900" b="0" i="0" dirty="0">
                        <a:solidFill>
                          <a:schemeClr val="tx1">
                            <a:lumMod val="75000"/>
                            <a:lumOff val="25000"/>
                          </a:schemeClr>
                        </a:solidFill>
                        <a:latin typeface="Franklin Gothic Medium Cond" panose="020B0606030402020204" pitchFamily="34" charset="0"/>
                        <a:cs typeface="Arial"/>
                      </a:endParaRPr>
                    </a:p>
                  </a:txBody>
                  <a:tcPr>
                    <a:lnL w="12700" cmpd="sng">
                      <a:solidFill>
                        <a:srgbClr val="FEFFFF"/>
                      </a:solidFill>
                    </a:lnL>
                    <a:lnR w="12700" cmpd="sng">
                      <a:solidFill>
                        <a:srgbClr val="FEFFFF"/>
                      </a:solidFill>
                    </a:lnR>
                    <a:lnT w="12700" cap="flat" cmpd="sng" algn="ctr">
                      <a:solidFill>
                        <a:srgbClr val="555659">
                          <a:lumMod val="40000"/>
                          <a:lumOff val="60000"/>
                        </a:srgbClr>
                      </a:solidFill>
                      <a:prstDash val="solid"/>
                      <a:round/>
                      <a:headEnd type="none" w="med" len="med"/>
                      <a:tailEnd type="none" w="med" len="med"/>
                    </a:lnT>
                    <a:lnB w="12700" cap="flat" cmpd="sng" algn="ctr">
                      <a:solidFill>
                        <a:srgbClr val="555659">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FEFFFF"/>
                    </a:solidFill>
                  </a:tcPr>
                </a:tc>
                <a:extLst>
                  <a:ext uri="{0D108BD9-81ED-4DB2-BD59-A6C34878D82A}">
                    <a16:rowId xmlns:a16="http://schemas.microsoft.com/office/drawing/2014/main" val="10001"/>
                  </a:ext>
                </a:extLst>
              </a:tr>
              <a:tr h="375920">
                <a:tc>
                  <a:txBody>
                    <a:bodyPr/>
                    <a:lstStyle>
                      <a:lvl1pPr marL="0" algn="l" defTabSz="342900" rtl="0" eaLnBrk="1" latinLnBrk="0" hangingPunct="1">
                        <a:defRPr sz="1400" kern="1200">
                          <a:solidFill>
                            <a:schemeClr val="dk1"/>
                          </a:solidFill>
                          <a:latin typeface="Calibri"/>
                        </a:defRPr>
                      </a:lvl1pPr>
                      <a:lvl2pPr marL="342900" algn="l" defTabSz="342900" rtl="0" eaLnBrk="1" latinLnBrk="0" hangingPunct="1">
                        <a:defRPr sz="1400" kern="1200">
                          <a:solidFill>
                            <a:schemeClr val="dk1"/>
                          </a:solidFill>
                          <a:latin typeface="Calibri"/>
                        </a:defRPr>
                      </a:lvl2pPr>
                      <a:lvl3pPr marL="685800" algn="l" defTabSz="342900" rtl="0" eaLnBrk="1" latinLnBrk="0" hangingPunct="1">
                        <a:defRPr sz="1400" kern="1200">
                          <a:solidFill>
                            <a:schemeClr val="dk1"/>
                          </a:solidFill>
                          <a:latin typeface="Calibri"/>
                        </a:defRPr>
                      </a:lvl3pPr>
                      <a:lvl4pPr marL="1028700" algn="l" defTabSz="342900" rtl="0" eaLnBrk="1" latinLnBrk="0" hangingPunct="1">
                        <a:defRPr sz="1400" kern="1200">
                          <a:solidFill>
                            <a:schemeClr val="dk1"/>
                          </a:solidFill>
                          <a:latin typeface="Calibri"/>
                        </a:defRPr>
                      </a:lvl4pPr>
                      <a:lvl5pPr marL="1371600" algn="l" defTabSz="342900" rtl="0" eaLnBrk="1" latinLnBrk="0" hangingPunct="1">
                        <a:defRPr sz="1400" kern="1200">
                          <a:solidFill>
                            <a:schemeClr val="dk1"/>
                          </a:solidFill>
                          <a:latin typeface="Calibri"/>
                        </a:defRPr>
                      </a:lvl5pPr>
                      <a:lvl6pPr marL="1714500" algn="l" defTabSz="342900" rtl="0" eaLnBrk="1" latinLnBrk="0" hangingPunct="1">
                        <a:defRPr sz="1400" kern="1200">
                          <a:solidFill>
                            <a:schemeClr val="dk1"/>
                          </a:solidFill>
                          <a:latin typeface="Calibri"/>
                        </a:defRPr>
                      </a:lvl6pPr>
                      <a:lvl7pPr marL="2057400" algn="l" defTabSz="342900" rtl="0" eaLnBrk="1" latinLnBrk="0" hangingPunct="1">
                        <a:defRPr sz="1400" kern="1200">
                          <a:solidFill>
                            <a:schemeClr val="dk1"/>
                          </a:solidFill>
                          <a:latin typeface="Calibri"/>
                        </a:defRPr>
                      </a:lvl7pPr>
                      <a:lvl8pPr marL="2400300" algn="l" defTabSz="342900" rtl="0" eaLnBrk="1" latinLnBrk="0" hangingPunct="1">
                        <a:defRPr sz="1400" kern="1200">
                          <a:solidFill>
                            <a:schemeClr val="dk1"/>
                          </a:solidFill>
                          <a:latin typeface="Calibri"/>
                        </a:defRPr>
                      </a:lvl8pPr>
                      <a:lvl9pPr marL="2743200" algn="l" defTabSz="342900" rtl="0" eaLnBrk="1" latinLnBrk="0" hangingPunct="1">
                        <a:defRPr sz="1400" kern="1200">
                          <a:solidFill>
                            <a:schemeClr val="dk1"/>
                          </a:solidFill>
                          <a:latin typeface="Calibri"/>
                        </a:defRPr>
                      </a:lvl9pPr>
                    </a:lstStyle>
                    <a:p>
                      <a:r>
                        <a:rPr lang="en-US" sz="1900" b="0" i="0" dirty="0">
                          <a:solidFill>
                            <a:schemeClr val="tx1">
                              <a:lumMod val="75000"/>
                              <a:lumOff val="25000"/>
                            </a:schemeClr>
                          </a:solidFill>
                          <a:latin typeface="Franklin Gothic Demi Cond" panose="020B0603020102020204" pitchFamily="34" charset="0"/>
                          <a:cs typeface="Arial"/>
                        </a:rPr>
                        <a:t>Group PV</a:t>
                      </a:r>
                    </a:p>
                  </a:txBody>
                  <a:tcPr>
                    <a:lnL w="12700" cmpd="sng">
                      <a:solidFill>
                        <a:srgbClr val="FEFFFF"/>
                      </a:solidFill>
                    </a:lnL>
                    <a:lnR w="12700" cmpd="sng">
                      <a:solidFill>
                        <a:srgbClr val="FEFFFF"/>
                      </a:solidFill>
                    </a:lnR>
                    <a:lnT w="12700" cap="flat" cmpd="sng" algn="ctr">
                      <a:solidFill>
                        <a:srgbClr val="555659">
                          <a:lumMod val="40000"/>
                          <a:lumOff val="60000"/>
                        </a:srgbClr>
                      </a:solidFill>
                      <a:prstDash val="solid"/>
                      <a:round/>
                      <a:headEnd type="none" w="med" len="med"/>
                      <a:tailEnd type="none" w="med" len="med"/>
                    </a:lnT>
                    <a:lnB w="12700" cap="flat" cmpd="sng" algn="ctr">
                      <a:solidFill>
                        <a:srgbClr val="555659">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FEFFFF"/>
                    </a:solidFill>
                  </a:tcPr>
                </a:tc>
                <a:tc>
                  <a:txBody>
                    <a:bodyPr/>
                    <a:lstStyle>
                      <a:lvl1pPr marL="0" algn="l" defTabSz="342900" rtl="0" eaLnBrk="1" latinLnBrk="0" hangingPunct="1">
                        <a:defRPr sz="1400" kern="1200">
                          <a:solidFill>
                            <a:schemeClr val="dk1"/>
                          </a:solidFill>
                          <a:latin typeface="Calibri"/>
                        </a:defRPr>
                      </a:lvl1pPr>
                      <a:lvl2pPr marL="342900" algn="l" defTabSz="342900" rtl="0" eaLnBrk="1" latinLnBrk="0" hangingPunct="1">
                        <a:defRPr sz="1400" kern="1200">
                          <a:solidFill>
                            <a:schemeClr val="dk1"/>
                          </a:solidFill>
                          <a:latin typeface="Calibri"/>
                        </a:defRPr>
                      </a:lvl2pPr>
                      <a:lvl3pPr marL="685800" algn="l" defTabSz="342900" rtl="0" eaLnBrk="1" latinLnBrk="0" hangingPunct="1">
                        <a:defRPr sz="1400" kern="1200">
                          <a:solidFill>
                            <a:schemeClr val="dk1"/>
                          </a:solidFill>
                          <a:latin typeface="Calibri"/>
                        </a:defRPr>
                      </a:lvl3pPr>
                      <a:lvl4pPr marL="1028700" algn="l" defTabSz="342900" rtl="0" eaLnBrk="1" latinLnBrk="0" hangingPunct="1">
                        <a:defRPr sz="1400" kern="1200">
                          <a:solidFill>
                            <a:schemeClr val="dk1"/>
                          </a:solidFill>
                          <a:latin typeface="Calibri"/>
                        </a:defRPr>
                      </a:lvl4pPr>
                      <a:lvl5pPr marL="1371600" algn="l" defTabSz="342900" rtl="0" eaLnBrk="1" latinLnBrk="0" hangingPunct="1">
                        <a:defRPr sz="1400" kern="1200">
                          <a:solidFill>
                            <a:schemeClr val="dk1"/>
                          </a:solidFill>
                          <a:latin typeface="Calibri"/>
                        </a:defRPr>
                      </a:lvl5pPr>
                      <a:lvl6pPr marL="1714500" algn="l" defTabSz="342900" rtl="0" eaLnBrk="1" latinLnBrk="0" hangingPunct="1">
                        <a:defRPr sz="1400" kern="1200">
                          <a:solidFill>
                            <a:schemeClr val="dk1"/>
                          </a:solidFill>
                          <a:latin typeface="Calibri"/>
                        </a:defRPr>
                      </a:lvl6pPr>
                      <a:lvl7pPr marL="2057400" algn="l" defTabSz="342900" rtl="0" eaLnBrk="1" latinLnBrk="0" hangingPunct="1">
                        <a:defRPr sz="1400" kern="1200">
                          <a:solidFill>
                            <a:schemeClr val="dk1"/>
                          </a:solidFill>
                          <a:latin typeface="Calibri"/>
                        </a:defRPr>
                      </a:lvl7pPr>
                      <a:lvl8pPr marL="2400300" algn="l" defTabSz="342900" rtl="0" eaLnBrk="1" latinLnBrk="0" hangingPunct="1">
                        <a:defRPr sz="1400" kern="1200">
                          <a:solidFill>
                            <a:schemeClr val="dk1"/>
                          </a:solidFill>
                          <a:latin typeface="Calibri"/>
                        </a:defRPr>
                      </a:lvl8pPr>
                      <a:lvl9pPr marL="2743200" algn="l" defTabSz="342900" rtl="0" eaLnBrk="1" latinLnBrk="0" hangingPunct="1">
                        <a:defRPr sz="1400" kern="1200">
                          <a:solidFill>
                            <a:schemeClr val="dk1"/>
                          </a:solidFill>
                          <a:latin typeface="Calibri"/>
                        </a:defRPr>
                      </a:lvl9pPr>
                    </a:lstStyle>
                    <a:p>
                      <a:pPr algn="l"/>
                      <a:endParaRPr lang="en-US" sz="1900" b="0" i="0" dirty="0">
                        <a:solidFill>
                          <a:schemeClr val="tx1">
                            <a:lumMod val="75000"/>
                            <a:lumOff val="25000"/>
                          </a:schemeClr>
                        </a:solidFill>
                        <a:latin typeface="Franklin Gothic Medium Cond" panose="020B0606030402020204" pitchFamily="34" charset="0"/>
                        <a:cs typeface="Arial"/>
                      </a:endParaRPr>
                    </a:p>
                  </a:txBody>
                  <a:tcPr>
                    <a:lnL w="12700" cmpd="sng">
                      <a:solidFill>
                        <a:srgbClr val="FEFFFF"/>
                      </a:solidFill>
                    </a:lnL>
                    <a:lnR w="12700" cmpd="sng">
                      <a:solidFill>
                        <a:srgbClr val="FEFFFF"/>
                      </a:solidFill>
                    </a:lnR>
                    <a:lnT w="12700" cap="flat" cmpd="sng" algn="ctr">
                      <a:solidFill>
                        <a:srgbClr val="555659">
                          <a:lumMod val="40000"/>
                          <a:lumOff val="60000"/>
                        </a:srgbClr>
                      </a:solidFill>
                      <a:prstDash val="solid"/>
                      <a:round/>
                      <a:headEnd type="none" w="med" len="med"/>
                      <a:tailEnd type="none" w="med" len="med"/>
                    </a:lnT>
                    <a:lnB w="12700" cap="flat" cmpd="sng" algn="ctr">
                      <a:solidFill>
                        <a:srgbClr val="555659">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FEFFFF"/>
                    </a:solidFill>
                  </a:tcPr>
                </a:tc>
                <a:tc>
                  <a:txBody>
                    <a:bodyPr/>
                    <a:lstStyle>
                      <a:lvl1pPr marL="0" algn="l" defTabSz="342900" rtl="0" eaLnBrk="1" latinLnBrk="0" hangingPunct="1">
                        <a:defRPr sz="1400" kern="1200">
                          <a:solidFill>
                            <a:schemeClr val="dk1"/>
                          </a:solidFill>
                          <a:latin typeface="Calibri"/>
                        </a:defRPr>
                      </a:lvl1pPr>
                      <a:lvl2pPr marL="342900" algn="l" defTabSz="342900" rtl="0" eaLnBrk="1" latinLnBrk="0" hangingPunct="1">
                        <a:defRPr sz="1400" kern="1200">
                          <a:solidFill>
                            <a:schemeClr val="dk1"/>
                          </a:solidFill>
                          <a:latin typeface="Calibri"/>
                        </a:defRPr>
                      </a:lvl2pPr>
                      <a:lvl3pPr marL="685800" algn="l" defTabSz="342900" rtl="0" eaLnBrk="1" latinLnBrk="0" hangingPunct="1">
                        <a:defRPr sz="1400" kern="1200">
                          <a:solidFill>
                            <a:schemeClr val="dk1"/>
                          </a:solidFill>
                          <a:latin typeface="Calibri"/>
                        </a:defRPr>
                      </a:lvl3pPr>
                      <a:lvl4pPr marL="1028700" algn="l" defTabSz="342900" rtl="0" eaLnBrk="1" latinLnBrk="0" hangingPunct="1">
                        <a:defRPr sz="1400" kern="1200">
                          <a:solidFill>
                            <a:schemeClr val="dk1"/>
                          </a:solidFill>
                          <a:latin typeface="Calibri"/>
                        </a:defRPr>
                      </a:lvl4pPr>
                      <a:lvl5pPr marL="1371600" algn="l" defTabSz="342900" rtl="0" eaLnBrk="1" latinLnBrk="0" hangingPunct="1">
                        <a:defRPr sz="1400" kern="1200">
                          <a:solidFill>
                            <a:schemeClr val="dk1"/>
                          </a:solidFill>
                          <a:latin typeface="Calibri"/>
                        </a:defRPr>
                      </a:lvl5pPr>
                      <a:lvl6pPr marL="1714500" algn="l" defTabSz="342900" rtl="0" eaLnBrk="1" latinLnBrk="0" hangingPunct="1">
                        <a:defRPr sz="1400" kern="1200">
                          <a:solidFill>
                            <a:schemeClr val="dk1"/>
                          </a:solidFill>
                          <a:latin typeface="Calibri"/>
                        </a:defRPr>
                      </a:lvl6pPr>
                      <a:lvl7pPr marL="2057400" algn="l" defTabSz="342900" rtl="0" eaLnBrk="1" latinLnBrk="0" hangingPunct="1">
                        <a:defRPr sz="1400" kern="1200">
                          <a:solidFill>
                            <a:schemeClr val="dk1"/>
                          </a:solidFill>
                          <a:latin typeface="Calibri"/>
                        </a:defRPr>
                      </a:lvl7pPr>
                      <a:lvl8pPr marL="2400300" algn="l" defTabSz="342900" rtl="0" eaLnBrk="1" latinLnBrk="0" hangingPunct="1">
                        <a:defRPr sz="1400" kern="1200">
                          <a:solidFill>
                            <a:schemeClr val="dk1"/>
                          </a:solidFill>
                          <a:latin typeface="Calibri"/>
                        </a:defRPr>
                      </a:lvl8pPr>
                      <a:lvl9pPr marL="2743200" algn="l" defTabSz="342900" rtl="0" eaLnBrk="1" latinLnBrk="0" hangingPunct="1">
                        <a:defRPr sz="1400" kern="1200">
                          <a:solidFill>
                            <a:schemeClr val="dk1"/>
                          </a:solidFill>
                          <a:latin typeface="Calibri"/>
                        </a:defRPr>
                      </a:lvl9pPr>
                    </a:lstStyle>
                    <a:p>
                      <a:pPr algn="ctr"/>
                      <a:endParaRPr lang="en-US" sz="1900" b="0" i="0" dirty="0">
                        <a:solidFill>
                          <a:schemeClr val="tx1">
                            <a:lumMod val="75000"/>
                            <a:lumOff val="25000"/>
                          </a:schemeClr>
                        </a:solidFill>
                        <a:latin typeface="Franklin Gothic Medium Cond" panose="020B0606030402020204" pitchFamily="34" charset="0"/>
                        <a:cs typeface="Arial"/>
                      </a:endParaRPr>
                    </a:p>
                  </a:txBody>
                  <a:tcPr>
                    <a:lnL w="12700" cmpd="sng">
                      <a:solidFill>
                        <a:srgbClr val="FEFFFF"/>
                      </a:solidFill>
                    </a:lnL>
                    <a:lnR w="12700" cmpd="sng">
                      <a:solidFill>
                        <a:srgbClr val="FEFFFF"/>
                      </a:solidFill>
                    </a:lnR>
                    <a:lnT w="12700" cap="flat" cmpd="sng" algn="ctr">
                      <a:solidFill>
                        <a:srgbClr val="555659">
                          <a:lumMod val="40000"/>
                          <a:lumOff val="60000"/>
                        </a:srgbClr>
                      </a:solidFill>
                      <a:prstDash val="solid"/>
                      <a:round/>
                      <a:headEnd type="none" w="med" len="med"/>
                      <a:tailEnd type="none" w="med" len="med"/>
                    </a:lnT>
                    <a:lnB w="12700" cap="flat" cmpd="sng" algn="ctr">
                      <a:solidFill>
                        <a:srgbClr val="555659">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FEFFFF"/>
                    </a:solidFill>
                  </a:tcPr>
                </a:tc>
                <a:tc>
                  <a:txBody>
                    <a:bodyPr/>
                    <a:lstStyle>
                      <a:lvl1pPr marL="0" algn="l" defTabSz="342900" rtl="0" eaLnBrk="1" latinLnBrk="0" hangingPunct="1">
                        <a:defRPr sz="1400" kern="1200">
                          <a:solidFill>
                            <a:schemeClr val="dk1"/>
                          </a:solidFill>
                          <a:latin typeface="Calibri"/>
                        </a:defRPr>
                      </a:lvl1pPr>
                      <a:lvl2pPr marL="342900" algn="l" defTabSz="342900" rtl="0" eaLnBrk="1" latinLnBrk="0" hangingPunct="1">
                        <a:defRPr sz="1400" kern="1200">
                          <a:solidFill>
                            <a:schemeClr val="dk1"/>
                          </a:solidFill>
                          <a:latin typeface="Calibri"/>
                        </a:defRPr>
                      </a:lvl2pPr>
                      <a:lvl3pPr marL="685800" algn="l" defTabSz="342900" rtl="0" eaLnBrk="1" latinLnBrk="0" hangingPunct="1">
                        <a:defRPr sz="1400" kern="1200">
                          <a:solidFill>
                            <a:schemeClr val="dk1"/>
                          </a:solidFill>
                          <a:latin typeface="Calibri"/>
                        </a:defRPr>
                      </a:lvl3pPr>
                      <a:lvl4pPr marL="1028700" algn="l" defTabSz="342900" rtl="0" eaLnBrk="1" latinLnBrk="0" hangingPunct="1">
                        <a:defRPr sz="1400" kern="1200">
                          <a:solidFill>
                            <a:schemeClr val="dk1"/>
                          </a:solidFill>
                          <a:latin typeface="Calibri"/>
                        </a:defRPr>
                      </a:lvl4pPr>
                      <a:lvl5pPr marL="1371600" algn="l" defTabSz="342900" rtl="0" eaLnBrk="1" latinLnBrk="0" hangingPunct="1">
                        <a:defRPr sz="1400" kern="1200">
                          <a:solidFill>
                            <a:schemeClr val="dk1"/>
                          </a:solidFill>
                          <a:latin typeface="Calibri"/>
                        </a:defRPr>
                      </a:lvl5pPr>
                      <a:lvl6pPr marL="1714500" algn="l" defTabSz="342900" rtl="0" eaLnBrk="1" latinLnBrk="0" hangingPunct="1">
                        <a:defRPr sz="1400" kern="1200">
                          <a:solidFill>
                            <a:schemeClr val="dk1"/>
                          </a:solidFill>
                          <a:latin typeface="Calibri"/>
                        </a:defRPr>
                      </a:lvl6pPr>
                      <a:lvl7pPr marL="2057400" algn="l" defTabSz="342900" rtl="0" eaLnBrk="1" latinLnBrk="0" hangingPunct="1">
                        <a:defRPr sz="1400" kern="1200">
                          <a:solidFill>
                            <a:schemeClr val="dk1"/>
                          </a:solidFill>
                          <a:latin typeface="Calibri"/>
                        </a:defRPr>
                      </a:lvl7pPr>
                      <a:lvl8pPr marL="2400300" algn="l" defTabSz="342900" rtl="0" eaLnBrk="1" latinLnBrk="0" hangingPunct="1">
                        <a:defRPr sz="1400" kern="1200">
                          <a:solidFill>
                            <a:schemeClr val="dk1"/>
                          </a:solidFill>
                          <a:latin typeface="Calibri"/>
                        </a:defRPr>
                      </a:lvl8pPr>
                      <a:lvl9pPr marL="2743200" algn="l" defTabSz="342900" rtl="0" eaLnBrk="1" latinLnBrk="0" hangingPunct="1">
                        <a:defRPr sz="1400" kern="1200">
                          <a:solidFill>
                            <a:schemeClr val="dk1"/>
                          </a:solidFill>
                          <a:latin typeface="Calibri"/>
                        </a:defRPr>
                      </a:lvl9pPr>
                    </a:lstStyle>
                    <a:p>
                      <a:pPr algn="ctr"/>
                      <a:endParaRPr lang="en-US" sz="1900" b="0" i="0" dirty="0">
                        <a:solidFill>
                          <a:schemeClr val="tx1">
                            <a:lumMod val="75000"/>
                            <a:lumOff val="25000"/>
                          </a:schemeClr>
                        </a:solidFill>
                        <a:latin typeface="Franklin Gothic Medium Cond" panose="020B0606030402020204" pitchFamily="34" charset="0"/>
                        <a:cs typeface="Arial"/>
                      </a:endParaRPr>
                    </a:p>
                  </a:txBody>
                  <a:tcPr>
                    <a:lnL w="12700" cmpd="sng">
                      <a:solidFill>
                        <a:srgbClr val="FEFFFF"/>
                      </a:solidFill>
                    </a:lnL>
                    <a:lnR w="12700" cmpd="sng">
                      <a:solidFill>
                        <a:srgbClr val="FEFFFF"/>
                      </a:solidFill>
                    </a:lnR>
                    <a:lnT w="12700" cap="flat" cmpd="sng" algn="ctr">
                      <a:solidFill>
                        <a:srgbClr val="555659">
                          <a:lumMod val="40000"/>
                          <a:lumOff val="60000"/>
                        </a:srgbClr>
                      </a:solidFill>
                      <a:prstDash val="solid"/>
                      <a:round/>
                      <a:headEnd type="none" w="med" len="med"/>
                      <a:tailEnd type="none" w="med" len="med"/>
                    </a:lnT>
                    <a:lnB w="12700" cap="flat" cmpd="sng" algn="ctr">
                      <a:solidFill>
                        <a:srgbClr val="555659">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FEFFFF"/>
                    </a:solidFill>
                  </a:tcPr>
                </a:tc>
                <a:tc>
                  <a:txBody>
                    <a:bodyPr/>
                    <a:lstStyle>
                      <a:lvl1pPr marL="0" algn="l" defTabSz="342900" rtl="0" eaLnBrk="1" latinLnBrk="0" hangingPunct="1">
                        <a:defRPr sz="1400" kern="1200">
                          <a:solidFill>
                            <a:schemeClr val="dk1"/>
                          </a:solidFill>
                          <a:latin typeface="Calibri"/>
                        </a:defRPr>
                      </a:lvl1pPr>
                      <a:lvl2pPr marL="342900" algn="l" defTabSz="342900" rtl="0" eaLnBrk="1" latinLnBrk="0" hangingPunct="1">
                        <a:defRPr sz="1400" kern="1200">
                          <a:solidFill>
                            <a:schemeClr val="dk1"/>
                          </a:solidFill>
                          <a:latin typeface="Calibri"/>
                        </a:defRPr>
                      </a:lvl2pPr>
                      <a:lvl3pPr marL="685800" algn="l" defTabSz="342900" rtl="0" eaLnBrk="1" latinLnBrk="0" hangingPunct="1">
                        <a:defRPr sz="1400" kern="1200">
                          <a:solidFill>
                            <a:schemeClr val="dk1"/>
                          </a:solidFill>
                          <a:latin typeface="Calibri"/>
                        </a:defRPr>
                      </a:lvl3pPr>
                      <a:lvl4pPr marL="1028700" algn="l" defTabSz="342900" rtl="0" eaLnBrk="1" latinLnBrk="0" hangingPunct="1">
                        <a:defRPr sz="1400" kern="1200">
                          <a:solidFill>
                            <a:schemeClr val="dk1"/>
                          </a:solidFill>
                          <a:latin typeface="Calibri"/>
                        </a:defRPr>
                      </a:lvl4pPr>
                      <a:lvl5pPr marL="1371600" algn="l" defTabSz="342900" rtl="0" eaLnBrk="1" latinLnBrk="0" hangingPunct="1">
                        <a:defRPr sz="1400" kern="1200">
                          <a:solidFill>
                            <a:schemeClr val="dk1"/>
                          </a:solidFill>
                          <a:latin typeface="Calibri"/>
                        </a:defRPr>
                      </a:lvl5pPr>
                      <a:lvl6pPr marL="1714500" algn="l" defTabSz="342900" rtl="0" eaLnBrk="1" latinLnBrk="0" hangingPunct="1">
                        <a:defRPr sz="1400" kern="1200">
                          <a:solidFill>
                            <a:schemeClr val="dk1"/>
                          </a:solidFill>
                          <a:latin typeface="Calibri"/>
                        </a:defRPr>
                      </a:lvl6pPr>
                      <a:lvl7pPr marL="2057400" algn="l" defTabSz="342900" rtl="0" eaLnBrk="1" latinLnBrk="0" hangingPunct="1">
                        <a:defRPr sz="1400" kern="1200">
                          <a:solidFill>
                            <a:schemeClr val="dk1"/>
                          </a:solidFill>
                          <a:latin typeface="Calibri"/>
                        </a:defRPr>
                      </a:lvl7pPr>
                      <a:lvl8pPr marL="2400300" algn="l" defTabSz="342900" rtl="0" eaLnBrk="1" latinLnBrk="0" hangingPunct="1">
                        <a:defRPr sz="1400" kern="1200">
                          <a:solidFill>
                            <a:schemeClr val="dk1"/>
                          </a:solidFill>
                          <a:latin typeface="Calibri"/>
                        </a:defRPr>
                      </a:lvl8pPr>
                      <a:lvl9pPr marL="2743200" algn="l" defTabSz="342900" rtl="0" eaLnBrk="1" latinLnBrk="0" hangingPunct="1">
                        <a:defRPr sz="1400" kern="1200">
                          <a:solidFill>
                            <a:schemeClr val="dk1"/>
                          </a:solidFill>
                          <a:latin typeface="Calibri"/>
                        </a:defRPr>
                      </a:lvl9pPr>
                    </a:lstStyle>
                    <a:p>
                      <a:pPr algn="ctr"/>
                      <a:r>
                        <a:rPr lang="en-US" sz="1900" b="0" i="0" dirty="0">
                          <a:solidFill>
                            <a:schemeClr val="tx1">
                              <a:lumMod val="75000"/>
                              <a:lumOff val="25000"/>
                            </a:schemeClr>
                          </a:solidFill>
                          <a:latin typeface="Franklin Gothic Medium Cond" panose="020B0606030402020204" pitchFamily="34" charset="0"/>
                          <a:cs typeface="Arial"/>
                        </a:rPr>
                        <a:t>436.00</a:t>
                      </a:r>
                    </a:p>
                  </a:txBody>
                  <a:tcPr>
                    <a:lnL w="12700" cmpd="sng">
                      <a:solidFill>
                        <a:srgbClr val="FEFFFF"/>
                      </a:solidFill>
                    </a:lnL>
                    <a:lnR w="12700" cmpd="sng">
                      <a:solidFill>
                        <a:srgbClr val="FEFFFF"/>
                      </a:solidFill>
                    </a:lnR>
                    <a:lnT w="12700" cap="flat" cmpd="sng" algn="ctr">
                      <a:solidFill>
                        <a:srgbClr val="555659">
                          <a:lumMod val="40000"/>
                          <a:lumOff val="60000"/>
                        </a:srgbClr>
                      </a:solidFill>
                      <a:prstDash val="solid"/>
                      <a:round/>
                      <a:headEnd type="none" w="med" len="med"/>
                      <a:tailEnd type="none" w="med" len="med"/>
                    </a:lnT>
                    <a:lnB w="12700" cap="flat" cmpd="sng" algn="ctr">
                      <a:solidFill>
                        <a:srgbClr val="555659">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FEFFFF"/>
                    </a:solidFill>
                  </a:tcPr>
                </a:tc>
                <a:tc>
                  <a:txBody>
                    <a:bodyPr/>
                    <a:lstStyle>
                      <a:lvl1pPr marL="0" algn="l" defTabSz="342900" rtl="0" eaLnBrk="1" latinLnBrk="0" hangingPunct="1">
                        <a:defRPr sz="1400" kern="1200">
                          <a:solidFill>
                            <a:schemeClr val="dk1"/>
                          </a:solidFill>
                          <a:latin typeface="Calibri"/>
                        </a:defRPr>
                      </a:lvl1pPr>
                      <a:lvl2pPr marL="342900" algn="l" defTabSz="342900" rtl="0" eaLnBrk="1" latinLnBrk="0" hangingPunct="1">
                        <a:defRPr sz="1400" kern="1200">
                          <a:solidFill>
                            <a:schemeClr val="dk1"/>
                          </a:solidFill>
                          <a:latin typeface="Calibri"/>
                        </a:defRPr>
                      </a:lvl2pPr>
                      <a:lvl3pPr marL="685800" algn="l" defTabSz="342900" rtl="0" eaLnBrk="1" latinLnBrk="0" hangingPunct="1">
                        <a:defRPr sz="1400" kern="1200">
                          <a:solidFill>
                            <a:schemeClr val="dk1"/>
                          </a:solidFill>
                          <a:latin typeface="Calibri"/>
                        </a:defRPr>
                      </a:lvl3pPr>
                      <a:lvl4pPr marL="1028700" algn="l" defTabSz="342900" rtl="0" eaLnBrk="1" latinLnBrk="0" hangingPunct="1">
                        <a:defRPr sz="1400" kern="1200">
                          <a:solidFill>
                            <a:schemeClr val="dk1"/>
                          </a:solidFill>
                          <a:latin typeface="Calibri"/>
                        </a:defRPr>
                      </a:lvl4pPr>
                      <a:lvl5pPr marL="1371600" algn="l" defTabSz="342900" rtl="0" eaLnBrk="1" latinLnBrk="0" hangingPunct="1">
                        <a:defRPr sz="1400" kern="1200">
                          <a:solidFill>
                            <a:schemeClr val="dk1"/>
                          </a:solidFill>
                          <a:latin typeface="Calibri"/>
                        </a:defRPr>
                      </a:lvl5pPr>
                      <a:lvl6pPr marL="1714500" algn="l" defTabSz="342900" rtl="0" eaLnBrk="1" latinLnBrk="0" hangingPunct="1">
                        <a:defRPr sz="1400" kern="1200">
                          <a:solidFill>
                            <a:schemeClr val="dk1"/>
                          </a:solidFill>
                          <a:latin typeface="Calibri"/>
                        </a:defRPr>
                      </a:lvl6pPr>
                      <a:lvl7pPr marL="2057400" algn="l" defTabSz="342900" rtl="0" eaLnBrk="1" latinLnBrk="0" hangingPunct="1">
                        <a:defRPr sz="1400" kern="1200">
                          <a:solidFill>
                            <a:schemeClr val="dk1"/>
                          </a:solidFill>
                          <a:latin typeface="Calibri"/>
                        </a:defRPr>
                      </a:lvl7pPr>
                      <a:lvl8pPr marL="2400300" algn="l" defTabSz="342900" rtl="0" eaLnBrk="1" latinLnBrk="0" hangingPunct="1">
                        <a:defRPr sz="1400" kern="1200">
                          <a:solidFill>
                            <a:schemeClr val="dk1"/>
                          </a:solidFill>
                          <a:latin typeface="Calibri"/>
                        </a:defRPr>
                      </a:lvl8pPr>
                      <a:lvl9pPr marL="2743200" algn="l" defTabSz="342900" rtl="0" eaLnBrk="1" latinLnBrk="0" hangingPunct="1">
                        <a:defRPr sz="1400" kern="1200">
                          <a:solidFill>
                            <a:schemeClr val="dk1"/>
                          </a:solidFill>
                          <a:latin typeface="Calibri"/>
                        </a:defRPr>
                      </a:lvl9pPr>
                    </a:lstStyle>
                    <a:p>
                      <a:pPr algn="ctr"/>
                      <a:r>
                        <a:rPr lang="en-US" sz="1900" b="0" i="0" dirty="0">
                          <a:solidFill>
                            <a:schemeClr val="tx1">
                              <a:lumMod val="75000"/>
                              <a:lumOff val="25000"/>
                            </a:schemeClr>
                          </a:solidFill>
                          <a:latin typeface="Franklin Gothic Medium Cond" panose="020B0606030402020204" pitchFamily="34" charset="0"/>
                          <a:cs typeface="Arial"/>
                        </a:rPr>
                        <a:t>1,417.00</a:t>
                      </a:r>
                    </a:p>
                  </a:txBody>
                  <a:tcPr>
                    <a:lnL w="12700" cmpd="sng">
                      <a:solidFill>
                        <a:srgbClr val="FEFFFF"/>
                      </a:solidFill>
                    </a:lnL>
                    <a:lnR w="12700" cmpd="sng">
                      <a:solidFill>
                        <a:srgbClr val="FEFFFF"/>
                      </a:solidFill>
                    </a:lnR>
                    <a:lnT w="12700" cap="flat" cmpd="sng" algn="ctr">
                      <a:solidFill>
                        <a:srgbClr val="555659">
                          <a:lumMod val="40000"/>
                          <a:lumOff val="60000"/>
                        </a:srgbClr>
                      </a:solidFill>
                      <a:prstDash val="solid"/>
                      <a:round/>
                      <a:headEnd type="none" w="med" len="med"/>
                      <a:tailEnd type="none" w="med" len="med"/>
                    </a:lnT>
                    <a:lnB w="12700" cap="flat" cmpd="sng" algn="ctr">
                      <a:solidFill>
                        <a:srgbClr val="555659">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FEFFFF"/>
                    </a:solidFill>
                  </a:tcPr>
                </a:tc>
                <a:tc>
                  <a:txBody>
                    <a:bodyPr/>
                    <a:lstStyle>
                      <a:lvl1pPr marL="0" algn="l" defTabSz="342900" rtl="0" eaLnBrk="1" latinLnBrk="0" hangingPunct="1">
                        <a:defRPr sz="1400" kern="1200">
                          <a:solidFill>
                            <a:schemeClr val="dk1"/>
                          </a:solidFill>
                          <a:latin typeface="Calibri"/>
                        </a:defRPr>
                      </a:lvl1pPr>
                      <a:lvl2pPr marL="342900" algn="l" defTabSz="342900" rtl="0" eaLnBrk="1" latinLnBrk="0" hangingPunct="1">
                        <a:defRPr sz="1400" kern="1200">
                          <a:solidFill>
                            <a:schemeClr val="dk1"/>
                          </a:solidFill>
                          <a:latin typeface="Calibri"/>
                        </a:defRPr>
                      </a:lvl2pPr>
                      <a:lvl3pPr marL="685800" algn="l" defTabSz="342900" rtl="0" eaLnBrk="1" latinLnBrk="0" hangingPunct="1">
                        <a:defRPr sz="1400" kern="1200">
                          <a:solidFill>
                            <a:schemeClr val="dk1"/>
                          </a:solidFill>
                          <a:latin typeface="Calibri"/>
                        </a:defRPr>
                      </a:lvl3pPr>
                      <a:lvl4pPr marL="1028700" algn="l" defTabSz="342900" rtl="0" eaLnBrk="1" latinLnBrk="0" hangingPunct="1">
                        <a:defRPr sz="1400" kern="1200">
                          <a:solidFill>
                            <a:schemeClr val="dk1"/>
                          </a:solidFill>
                          <a:latin typeface="Calibri"/>
                        </a:defRPr>
                      </a:lvl4pPr>
                      <a:lvl5pPr marL="1371600" algn="l" defTabSz="342900" rtl="0" eaLnBrk="1" latinLnBrk="0" hangingPunct="1">
                        <a:defRPr sz="1400" kern="1200">
                          <a:solidFill>
                            <a:schemeClr val="dk1"/>
                          </a:solidFill>
                          <a:latin typeface="Calibri"/>
                        </a:defRPr>
                      </a:lvl5pPr>
                      <a:lvl6pPr marL="1714500" algn="l" defTabSz="342900" rtl="0" eaLnBrk="1" latinLnBrk="0" hangingPunct="1">
                        <a:defRPr sz="1400" kern="1200">
                          <a:solidFill>
                            <a:schemeClr val="dk1"/>
                          </a:solidFill>
                          <a:latin typeface="Calibri"/>
                        </a:defRPr>
                      </a:lvl6pPr>
                      <a:lvl7pPr marL="2057400" algn="l" defTabSz="342900" rtl="0" eaLnBrk="1" latinLnBrk="0" hangingPunct="1">
                        <a:defRPr sz="1400" kern="1200">
                          <a:solidFill>
                            <a:schemeClr val="dk1"/>
                          </a:solidFill>
                          <a:latin typeface="Calibri"/>
                        </a:defRPr>
                      </a:lvl7pPr>
                      <a:lvl8pPr marL="2400300" algn="l" defTabSz="342900" rtl="0" eaLnBrk="1" latinLnBrk="0" hangingPunct="1">
                        <a:defRPr sz="1400" kern="1200">
                          <a:solidFill>
                            <a:schemeClr val="dk1"/>
                          </a:solidFill>
                          <a:latin typeface="Calibri"/>
                        </a:defRPr>
                      </a:lvl8pPr>
                      <a:lvl9pPr marL="2743200" algn="l" defTabSz="342900" rtl="0" eaLnBrk="1" latinLnBrk="0" hangingPunct="1">
                        <a:defRPr sz="1400" kern="1200">
                          <a:solidFill>
                            <a:schemeClr val="dk1"/>
                          </a:solidFill>
                          <a:latin typeface="Calibri"/>
                        </a:defRPr>
                      </a:lvl9pPr>
                    </a:lstStyle>
                    <a:p>
                      <a:pPr algn="ctr"/>
                      <a:r>
                        <a:rPr lang="en-US" sz="1900" b="0" i="0" dirty="0">
                          <a:solidFill>
                            <a:schemeClr val="tx1">
                              <a:lumMod val="75000"/>
                              <a:lumOff val="25000"/>
                            </a:schemeClr>
                          </a:solidFill>
                          <a:latin typeface="Franklin Gothic Medium Cond" panose="020B0606030402020204" pitchFamily="34" charset="0"/>
                          <a:cs typeface="Arial"/>
                        </a:rPr>
                        <a:t>4,360.00</a:t>
                      </a:r>
                    </a:p>
                  </a:txBody>
                  <a:tcPr>
                    <a:lnL w="12700" cmpd="sng">
                      <a:solidFill>
                        <a:srgbClr val="FEFFFF"/>
                      </a:solidFill>
                    </a:lnL>
                    <a:lnR w="12700" cmpd="sng">
                      <a:solidFill>
                        <a:srgbClr val="FEFFFF"/>
                      </a:solidFill>
                    </a:lnR>
                    <a:lnT w="12700" cap="flat" cmpd="sng" algn="ctr">
                      <a:solidFill>
                        <a:srgbClr val="555659">
                          <a:lumMod val="40000"/>
                          <a:lumOff val="60000"/>
                        </a:srgbClr>
                      </a:solidFill>
                      <a:prstDash val="solid"/>
                      <a:round/>
                      <a:headEnd type="none" w="med" len="med"/>
                      <a:tailEnd type="none" w="med" len="med"/>
                    </a:lnT>
                    <a:lnB w="12700" cap="flat" cmpd="sng" algn="ctr">
                      <a:solidFill>
                        <a:srgbClr val="555659">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FEFFFF"/>
                    </a:solidFill>
                  </a:tcPr>
                </a:tc>
                <a:extLst>
                  <a:ext uri="{0D108BD9-81ED-4DB2-BD59-A6C34878D82A}">
                    <a16:rowId xmlns:a16="http://schemas.microsoft.com/office/drawing/2014/main" val="10002"/>
                  </a:ext>
                </a:extLst>
              </a:tr>
              <a:tr h="822960">
                <a:tc>
                  <a:txBody>
                    <a:bodyPr/>
                    <a:lstStyle>
                      <a:lvl1pPr marL="0" algn="l" defTabSz="685766" rtl="0" eaLnBrk="1" latinLnBrk="0" hangingPunct="1">
                        <a:defRPr sz="1350" kern="1200">
                          <a:solidFill>
                            <a:schemeClr val="tx1"/>
                          </a:solidFill>
                          <a:latin typeface="Calibri" panose="020F0502020204030204"/>
                        </a:defRPr>
                      </a:lvl1pPr>
                      <a:lvl2pPr marL="342884" algn="l" defTabSz="685766" rtl="0" eaLnBrk="1" latinLnBrk="0" hangingPunct="1">
                        <a:defRPr sz="1350" kern="1200">
                          <a:solidFill>
                            <a:schemeClr val="tx1"/>
                          </a:solidFill>
                          <a:latin typeface="Calibri" panose="020F0502020204030204"/>
                        </a:defRPr>
                      </a:lvl2pPr>
                      <a:lvl3pPr marL="685766" algn="l" defTabSz="685766" rtl="0" eaLnBrk="1" latinLnBrk="0" hangingPunct="1">
                        <a:defRPr sz="1350" kern="1200">
                          <a:solidFill>
                            <a:schemeClr val="tx1"/>
                          </a:solidFill>
                          <a:latin typeface="Calibri" panose="020F0502020204030204"/>
                        </a:defRPr>
                      </a:lvl3pPr>
                      <a:lvl4pPr marL="1028649" algn="l" defTabSz="685766" rtl="0" eaLnBrk="1" latinLnBrk="0" hangingPunct="1">
                        <a:defRPr sz="1350" kern="1200">
                          <a:solidFill>
                            <a:schemeClr val="tx1"/>
                          </a:solidFill>
                          <a:latin typeface="Calibri" panose="020F0502020204030204"/>
                        </a:defRPr>
                      </a:lvl4pPr>
                      <a:lvl5pPr marL="1371532" algn="l" defTabSz="685766" rtl="0" eaLnBrk="1" latinLnBrk="0" hangingPunct="1">
                        <a:defRPr sz="1350" kern="1200">
                          <a:solidFill>
                            <a:schemeClr val="tx1"/>
                          </a:solidFill>
                          <a:latin typeface="Calibri" panose="020F0502020204030204"/>
                        </a:defRPr>
                      </a:lvl5pPr>
                      <a:lvl6pPr marL="1714415" algn="l" defTabSz="685766" rtl="0" eaLnBrk="1" latinLnBrk="0" hangingPunct="1">
                        <a:defRPr sz="1350" kern="1200">
                          <a:solidFill>
                            <a:schemeClr val="tx1"/>
                          </a:solidFill>
                          <a:latin typeface="Calibri" panose="020F0502020204030204"/>
                        </a:defRPr>
                      </a:lvl6pPr>
                      <a:lvl7pPr marL="2057297" algn="l" defTabSz="685766" rtl="0" eaLnBrk="1" latinLnBrk="0" hangingPunct="1">
                        <a:defRPr sz="1350" kern="1200">
                          <a:solidFill>
                            <a:schemeClr val="tx1"/>
                          </a:solidFill>
                          <a:latin typeface="Calibri" panose="020F0502020204030204"/>
                        </a:defRPr>
                      </a:lvl7pPr>
                      <a:lvl8pPr marL="2400180" algn="l" defTabSz="685766" rtl="0" eaLnBrk="1" latinLnBrk="0" hangingPunct="1">
                        <a:defRPr sz="1350" kern="1200">
                          <a:solidFill>
                            <a:schemeClr val="tx1"/>
                          </a:solidFill>
                          <a:latin typeface="Calibri" panose="020F0502020204030204"/>
                        </a:defRPr>
                      </a:lvl8pPr>
                      <a:lvl9pPr marL="2743064" algn="l" defTabSz="685766" rtl="0" eaLnBrk="1" latinLnBrk="0" hangingPunct="1">
                        <a:defRPr sz="1350" kern="1200">
                          <a:solidFill>
                            <a:schemeClr val="tx1"/>
                          </a:solidFill>
                          <a:latin typeface="Calibri" panose="020F0502020204030204"/>
                        </a:defRPr>
                      </a:lvl9pPr>
                    </a:lstStyle>
                    <a:p>
                      <a:pPr algn="l"/>
                      <a:r>
                        <a:rPr lang="en-US" sz="1900" b="0" i="0" dirty="0">
                          <a:solidFill>
                            <a:schemeClr val="accent5"/>
                          </a:solidFill>
                          <a:latin typeface="Franklin Gothic Medium Cond" panose="020B0606030402020204" pitchFamily="34" charset="0"/>
                          <a:cs typeface="Arial"/>
                        </a:rPr>
                        <a:t>Retail Margin</a:t>
                      </a:r>
                    </a:p>
                    <a:p>
                      <a:pPr algn="l"/>
                      <a:r>
                        <a:rPr lang="en-US" sz="1900" b="0" i="0" dirty="0">
                          <a:solidFill>
                            <a:schemeClr val="accent5"/>
                          </a:solidFill>
                          <a:latin typeface="Franklin Gothic Medium Cond" panose="020B0606030402020204" pitchFamily="34" charset="0"/>
                          <a:cs typeface="Arial"/>
                        </a:rPr>
                        <a:t>IBO Cost</a:t>
                      </a:r>
                    </a:p>
                    <a:p>
                      <a:pPr algn="l"/>
                      <a:r>
                        <a:rPr lang="en-US" sz="1900" b="0" i="0" dirty="0">
                          <a:solidFill>
                            <a:schemeClr val="accent5"/>
                          </a:solidFill>
                          <a:latin typeface="Franklin Gothic Medium Cond" panose="020B0606030402020204" pitchFamily="34" charset="0"/>
                          <a:cs typeface="Arial"/>
                        </a:rPr>
                        <a:t>Retail Price</a:t>
                      </a:r>
                    </a:p>
                  </a:txBody>
                  <a:tcPr>
                    <a:lnL w="12700" cmpd="sng">
                      <a:solidFill>
                        <a:srgbClr val="FEFFFF"/>
                      </a:solidFill>
                    </a:lnL>
                    <a:lnR w="12700" cap="flat" cmpd="sng" algn="ctr">
                      <a:solidFill>
                        <a:srgbClr val="FEFFFF"/>
                      </a:solidFill>
                      <a:prstDash val="solid"/>
                      <a:round/>
                      <a:headEnd type="none" w="med" len="med"/>
                      <a:tailEnd type="none" w="med" len="med"/>
                    </a:lnR>
                    <a:lnT w="12700" cap="flat" cmpd="sng" algn="ctr">
                      <a:solidFill>
                        <a:srgbClr val="555659">
                          <a:lumMod val="40000"/>
                          <a:lumOff val="60000"/>
                        </a:srgbClr>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EFFFF"/>
                    </a:solidFill>
                  </a:tcPr>
                </a:tc>
                <a:tc>
                  <a:txBody>
                    <a:bodyPr/>
                    <a:lstStyle>
                      <a:lvl1pPr marL="0" algn="l" defTabSz="685766" rtl="0" eaLnBrk="1" latinLnBrk="0" hangingPunct="1">
                        <a:defRPr sz="1350" kern="1200">
                          <a:solidFill>
                            <a:schemeClr val="tx1"/>
                          </a:solidFill>
                          <a:latin typeface="Calibri" panose="020F0502020204030204"/>
                        </a:defRPr>
                      </a:lvl1pPr>
                      <a:lvl2pPr marL="342884" algn="l" defTabSz="685766" rtl="0" eaLnBrk="1" latinLnBrk="0" hangingPunct="1">
                        <a:defRPr sz="1350" kern="1200">
                          <a:solidFill>
                            <a:schemeClr val="tx1"/>
                          </a:solidFill>
                          <a:latin typeface="Calibri" panose="020F0502020204030204"/>
                        </a:defRPr>
                      </a:lvl2pPr>
                      <a:lvl3pPr marL="685766" algn="l" defTabSz="685766" rtl="0" eaLnBrk="1" latinLnBrk="0" hangingPunct="1">
                        <a:defRPr sz="1350" kern="1200">
                          <a:solidFill>
                            <a:schemeClr val="tx1"/>
                          </a:solidFill>
                          <a:latin typeface="Calibri" panose="020F0502020204030204"/>
                        </a:defRPr>
                      </a:lvl3pPr>
                      <a:lvl4pPr marL="1028649" algn="l" defTabSz="685766" rtl="0" eaLnBrk="1" latinLnBrk="0" hangingPunct="1">
                        <a:defRPr sz="1350" kern="1200">
                          <a:solidFill>
                            <a:schemeClr val="tx1"/>
                          </a:solidFill>
                          <a:latin typeface="Calibri" panose="020F0502020204030204"/>
                        </a:defRPr>
                      </a:lvl4pPr>
                      <a:lvl5pPr marL="1371532" algn="l" defTabSz="685766" rtl="0" eaLnBrk="1" latinLnBrk="0" hangingPunct="1">
                        <a:defRPr sz="1350" kern="1200">
                          <a:solidFill>
                            <a:schemeClr val="tx1"/>
                          </a:solidFill>
                          <a:latin typeface="Calibri" panose="020F0502020204030204"/>
                        </a:defRPr>
                      </a:lvl5pPr>
                      <a:lvl6pPr marL="1714415" algn="l" defTabSz="685766" rtl="0" eaLnBrk="1" latinLnBrk="0" hangingPunct="1">
                        <a:defRPr sz="1350" kern="1200">
                          <a:solidFill>
                            <a:schemeClr val="tx1"/>
                          </a:solidFill>
                          <a:latin typeface="Calibri" panose="020F0502020204030204"/>
                        </a:defRPr>
                      </a:lvl6pPr>
                      <a:lvl7pPr marL="2057297" algn="l" defTabSz="685766" rtl="0" eaLnBrk="1" latinLnBrk="0" hangingPunct="1">
                        <a:defRPr sz="1350" kern="1200">
                          <a:solidFill>
                            <a:schemeClr val="tx1"/>
                          </a:solidFill>
                          <a:latin typeface="Calibri" panose="020F0502020204030204"/>
                        </a:defRPr>
                      </a:lvl7pPr>
                      <a:lvl8pPr marL="2400180" algn="l" defTabSz="685766" rtl="0" eaLnBrk="1" latinLnBrk="0" hangingPunct="1">
                        <a:defRPr sz="1350" kern="1200">
                          <a:solidFill>
                            <a:schemeClr val="tx1"/>
                          </a:solidFill>
                          <a:latin typeface="Calibri" panose="020F0502020204030204"/>
                        </a:defRPr>
                      </a:lvl8pPr>
                      <a:lvl9pPr marL="2743064" algn="l" defTabSz="685766" rtl="0" eaLnBrk="1" latinLnBrk="0" hangingPunct="1">
                        <a:defRPr sz="1350" kern="1200">
                          <a:solidFill>
                            <a:schemeClr val="tx1"/>
                          </a:solidFill>
                          <a:latin typeface="Calibri" panose="020F0502020204030204"/>
                        </a:defRPr>
                      </a:lvl9pPr>
                    </a:lstStyle>
                    <a:p>
                      <a:pPr algn="l"/>
                      <a:r>
                        <a:rPr lang="en-US" sz="1900" b="0" i="0" dirty="0">
                          <a:solidFill>
                            <a:schemeClr val="accent5"/>
                          </a:solidFill>
                          <a:latin typeface="Franklin Gothic Medium Cond" panose="020B0606030402020204" pitchFamily="34" charset="0"/>
                          <a:cs typeface="Arial"/>
                        </a:rPr>
                        <a:t>$27.25</a:t>
                      </a:r>
                      <a:br>
                        <a:rPr lang="en-US" sz="1900" b="0" i="0" dirty="0">
                          <a:solidFill>
                            <a:schemeClr val="accent5"/>
                          </a:solidFill>
                          <a:latin typeface="Franklin Gothic Medium Cond" panose="020B0606030402020204" pitchFamily="34" charset="0"/>
                          <a:cs typeface="Arial"/>
                        </a:rPr>
                      </a:br>
                      <a:r>
                        <a:rPr lang="en-US" sz="1900" b="0" i="0" dirty="0">
                          <a:solidFill>
                            <a:schemeClr val="accent5"/>
                          </a:solidFill>
                          <a:latin typeface="Franklin Gothic Medium Cond" panose="020B0606030402020204" pitchFamily="34" charset="0"/>
                          <a:cs typeface="Arial"/>
                        </a:rPr>
                        <a:t>$81.75</a:t>
                      </a:r>
                    </a:p>
                    <a:p>
                      <a:pPr algn="l"/>
                      <a:r>
                        <a:rPr lang="en-US" sz="1900" b="0" i="0" dirty="0">
                          <a:solidFill>
                            <a:schemeClr val="accent5"/>
                          </a:solidFill>
                          <a:latin typeface="Franklin Gothic Medium Cond" panose="020B0606030402020204" pitchFamily="34" charset="0"/>
                          <a:cs typeface="Arial"/>
                        </a:rPr>
                        <a:t>$109.00</a:t>
                      </a:r>
                    </a:p>
                  </a:txBody>
                  <a:tcPr>
                    <a:lnL w="12700"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12700" cap="flat" cmpd="sng" algn="ctr">
                      <a:solidFill>
                        <a:srgbClr val="555659">
                          <a:lumMod val="40000"/>
                          <a:lumOff val="60000"/>
                        </a:srgbClr>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EFFFF"/>
                    </a:solidFill>
                  </a:tcPr>
                </a:tc>
                <a:tc>
                  <a:txBody>
                    <a:bodyPr/>
                    <a:lstStyle>
                      <a:lvl1pPr marL="0" algn="l" defTabSz="685766" rtl="0" eaLnBrk="1" latinLnBrk="0" hangingPunct="1">
                        <a:defRPr sz="1350" kern="1200">
                          <a:solidFill>
                            <a:schemeClr val="tx1"/>
                          </a:solidFill>
                          <a:latin typeface="Calibri" panose="020F0502020204030204"/>
                        </a:defRPr>
                      </a:lvl1pPr>
                      <a:lvl2pPr marL="342884" algn="l" defTabSz="685766" rtl="0" eaLnBrk="1" latinLnBrk="0" hangingPunct="1">
                        <a:defRPr sz="1350" kern="1200">
                          <a:solidFill>
                            <a:schemeClr val="tx1"/>
                          </a:solidFill>
                          <a:latin typeface="Calibri" panose="020F0502020204030204"/>
                        </a:defRPr>
                      </a:lvl2pPr>
                      <a:lvl3pPr marL="685766" algn="l" defTabSz="685766" rtl="0" eaLnBrk="1" latinLnBrk="0" hangingPunct="1">
                        <a:defRPr sz="1350" kern="1200">
                          <a:solidFill>
                            <a:schemeClr val="tx1"/>
                          </a:solidFill>
                          <a:latin typeface="Calibri" panose="020F0502020204030204"/>
                        </a:defRPr>
                      </a:lvl3pPr>
                      <a:lvl4pPr marL="1028649" algn="l" defTabSz="685766" rtl="0" eaLnBrk="1" latinLnBrk="0" hangingPunct="1">
                        <a:defRPr sz="1350" kern="1200">
                          <a:solidFill>
                            <a:schemeClr val="tx1"/>
                          </a:solidFill>
                          <a:latin typeface="Calibri" panose="020F0502020204030204"/>
                        </a:defRPr>
                      </a:lvl4pPr>
                      <a:lvl5pPr marL="1371532" algn="l" defTabSz="685766" rtl="0" eaLnBrk="1" latinLnBrk="0" hangingPunct="1">
                        <a:defRPr sz="1350" kern="1200">
                          <a:solidFill>
                            <a:schemeClr val="tx1"/>
                          </a:solidFill>
                          <a:latin typeface="Calibri" panose="020F0502020204030204"/>
                        </a:defRPr>
                      </a:lvl5pPr>
                      <a:lvl6pPr marL="1714415" algn="l" defTabSz="685766" rtl="0" eaLnBrk="1" latinLnBrk="0" hangingPunct="1">
                        <a:defRPr sz="1350" kern="1200">
                          <a:solidFill>
                            <a:schemeClr val="tx1"/>
                          </a:solidFill>
                          <a:latin typeface="Calibri" panose="020F0502020204030204"/>
                        </a:defRPr>
                      </a:lvl6pPr>
                      <a:lvl7pPr marL="2057297" algn="l" defTabSz="685766" rtl="0" eaLnBrk="1" latinLnBrk="0" hangingPunct="1">
                        <a:defRPr sz="1350" kern="1200">
                          <a:solidFill>
                            <a:schemeClr val="tx1"/>
                          </a:solidFill>
                          <a:latin typeface="Calibri" panose="020F0502020204030204"/>
                        </a:defRPr>
                      </a:lvl7pPr>
                      <a:lvl8pPr marL="2400180" algn="l" defTabSz="685766" rtl="0" eaLnBrk="1" latinLnBrk="0" hangingPunct="1">
                        <a:defRPr sz="1350" kern="1200">
                          <a:solidFill>
                            <a:schemeClr val="tx1"/>
                          </a:solidFill>
                          <a:latin typeface="Calibri" panose="020F0502020204030204"/>
                        </a:defRPr>
                      </a:lvl8pPr>
                      <a:lvl9pPr marL="2743064" algn="l" defTabSz="685766" rtl="0" eaLnBrk="1" latinLnBrk="0" hangingPunct="1">
                        <a:defRPr sz="1350" kern="1200">
                          <a:solidFill>
                            <a:schemeClr val="tx1"/>
                          </a:solidFill>
                          <a:latin typeface="Calibri" panose="020F0502020204030204"/>
                        </a:defRPr>
                      </a:lvl9pPr>
                    </a:lstStyle>
                    <a:p>
                      <a:pPr algn="ctr"/>
                      <a:endParaRPr lang="en-US" sz="1900" b="0" i="0" dirty="0">
                        <a:solidFill>
                          <a:schemeClr val="accent5"/>
                        </a:solidFill>
                        <a:latin typeface="Franklin Gothic Medium Cond" panose="020B0606030402020204" pitchFamily="34" charset="0"/>
                        <a:cs typeface="Arial"/>
                      </a:endParaRPr>
                    </a:p>
                  </a:txBody>
                  <a:tcPr>
                    <a:lnL w="12700"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12700" cap="flat" cmpd="sng" algn="ctr">
                      <a:solidFill>
                        <a:srgbClr val="555659">
                          <a:lumMod val="40000"/>
                          <a:lumOff val="60000"/>
                        </a:srgbClr>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EFFFF"/>
                    </a:solidFill>
                  </a:tcPr>
                </a:tc>
                <a:tc>
                  <a:txBody>
                    <a:bodyPr/>
                    <a:lstStyle>
                      <a:lvl1pPr marL="0" algn="l" defTabSz="685766" rtl="0" eaLnBrk="1" latinLnBrk="0" hangingPunct="1">
                        <a:defRPr sz="1350" kern="1200">
                          <a:solidFill>
                            <a:schemeClr val="tx1"/>
                          </a:solidFill>
                          <a:latin typeface="Calibri" panose="020F0502020204030204"/>
                        </a:defRPr>
                      </a:lvl1pPr>
                      <a:lvl2pPr marL="342884" algn="l" defTabSz="685766" rtl="0" eaLnBrk="1" latinLnBrk="0" hangingPunct="1">
                        <a:defRPr sz="1350" kern="1200">
                          <a:solidFill>
                            <a:schemeClr val="tx1"/>
                          </a:solidFill>
                          <a:latin typeface="Calibri" panose="020F0502020204030204"/>
                        </a:defRPr>
                      </a:lvl2pPr>
                      <a:lvl3pPr marL="685766" algn="l" defTabSz="685766" rtl="0" eaLnBrk="1" latinLnBrk="0" hangingPunct="1">
                        <a:defRPr sz="1350" kern="1200">
                          <a:solidFill>
                            <a:schemeClr val="tx1"/>
                          </a:solidFill>
                          <a:latin typeface="Calibri" panose="020F0502020204030204"/>
                        </a:defRPr>
                      </a:lvl3pPr>
                      <a:lvl4pPr marL="1028649" algn="l" defTabSz="685766" rtl="0" eaLnBrk="1" latinLnBrk="0" hangingPunct="1">
                        <a:defRPr sz="1350" kern="1200">
                          <a:solidFill>
                            <a:schemeClr val="tx1"/>
                          </a:solidFill>
                          <a:latin typeface="Calibri" panose="020F0502020204030204"/>
                        </a:defRPr>
                      </a:lvl4pPr>
                      <a:lvl5pPr marL="1371532" algn="l" defTabSz="685766" rtl="0" eaLnBrk="1" latinLnBrk="0" hangingPunct="1">
                        <a:defRPr sz="1350" kern="1200">
                          <a:solidFill>
                            <a:schemeClr val="tx1"/>
                          </a:solidFill>
                          <a:latin typeface="Calibri" panose="020F0502020204030204"/>
                        </a:defRPr>
                      </a:lvl5pPr>
                      <a:lvl6pPr marL="1714415" algn="l" defTabSz="685766" rtl="0" eaLnBrk="1" latinLnBrk="0" hangingPunct="1">
                        <a:defRPr sz="1350" kern="1200">
                          <a:solidFill>
                            <a:schemeClr val="tx1"/>
                          </a:solidFill>
                          <a:latin typeface="Calibri" panose="020F0502020204030204"/>
                        </a:defRPr>
                      </a:lvl6pPr>
                      <a:lvl7pPr marL="2057297" algn="l" defTabSz="685766" rtl="0" eaLnBrk="1" latinLnBrk="0" hangingPunct="1">
                        <a:defRPr sz="1350" kern="1200">
                          <a:solidFill>
                            <a:schemeClr val="tx1"/>
                          </a:solidFill>
                          <a:latin typeface="Calibri" panose="020F0502020204030204"/>
                        </a:defRPr>
                      </a:lvl7pPr>
                      <a:lvl8pPr marL="2400180" algn="l" defTabSz="685766" rtl="0" eaLnBrk="1" latinLnBrk="0" hangingPunct="1">
                        <a:defRPr sz="1350" kern="1200">
                          <a:solidFill>
                            <a:schemeClr val="tx1"/>
                          </a:solidFill>
                          <a:latin typeface="Calibri" panose="020F0502020204030204"/>
                        </a:defRPr>
                      </a:lvl8pPr>
                      <a:lvl9pPr marL="2743064" algn="l" defTabSz="685766" rtl="0" eaLnBrk="1" latinLnBrk="0" hangingPunct="1">
                        <a:defRPr sz="135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b="0" i="0" dirty="0">
                          <a:solidFill>
                            <a:schemeClr val="accent5"/>
                          </a:solidFill>
                          <a:latin typeface="Franklin Gothic Medium Cond" panose="020B0606030402020204" pitchFamily="34" charset="0"/>
                          <a:cs typeface="Arial"/>
                        </a:rPr>
                        <a:t>$81.75</a:t>
                      </a:r>
                      <a:br>
                        <a:rPr lang="en-US" sz="1900" b="0" i="0" dirty="0">
                          <a:solidFill>
                            <a:schemeClr val="accent5"/>
                          </a:solidFill>
                          <a:latin typeface="Franklin Gothic Medium Cond" panose="020B0606030402020204" pitchFamily="34" charset="0"/>
                          <a:cs typeface="Arial"/>
                        </a:rPr>
                      </a:br>
                      <a:r>
                        <a:rPr lang="en-US" sz="1200" b="0" i="0" dirty="0">
                          <a:solidFill>
                            <a:schemeClr val="accent5"/>
                          </a:solidFill>
                          <a:latin typeface="Franklin Gothic Medium Cond" panose="020B0606030402020204" pitchFamily="34" charset="0"/>
                          <a:cs typeface="Arial"/>
                        </a:rPr>
                        <a:t>Individual</a:t>
                      </a:r>
                      <a:r>
                        <a:rPr lang="en-US" sz="1200" b="0" i="0" baseline="0" dirty="0">
                          <a:solidFill>
                            <a:schemeClr val="accent5"/>
                          </a:solidFill>
                          <a:latin typeface="Franklin Gothic Medium Cond" panose="020B0606030402020204" pitchFamily="34" charset="0"/>
                          <a:cs typeface="Arial"/>
                        </a:rPr>
                        <a:t> </a:t>
                      </a:r>
                      <a:br>
                        <a:rPr lang="en-US" sz="1200" b="0" i="0" baseline="0" dirty="0">
                          <a:solidFill>
                            <a:schemeClr val="accent5"/>
                          </a:solidFill>
                          <a:latin typeface="Franklin Gothic Medium Cond" panose="020B0606030402020204" pitchFamily="34" charset="0"/>
                          <a:cs typeface="Arial"/>
                        </a:rPr>
                      </a:br>
                      <a:r>
                        <a:rPr lang="en-US" sz="1200" b="0" i="0" baseline="0" dirty="0">
                          <a:solidFill>
                            <a:schemeClr val="accent5"/>
                          </a:solidFill>
                          <a:latin typeface="Franklin Gothic Medium Cond" panose="020B0606030402020204" pitchFamily="34" charset="0"/>
                          <a:cs typeface="Arial"/>
                        </a:rPr>
                        <a:t>retail margin from customer sales</a:t>
                      </a:r>
                      <a:endParaRPr lang="en-US" sz="1500" b="0" i="0" dirty="0">
                        <a:solidFill>
                          <a:schemeClr val="accent5"/>
                        </a:solidFill>
                        <a:latin typeface="Franklin Gothic Medium Cond" panose="020B0606030402020204" pitchFamily="34" charset="0"/>
                        <a:cs typeface="Arial"/>
                      </a:endParaRPr>
                    </a:p>
                  </a:txBody>
                  <a:tcPr>
                    <a:lnL w="12700"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12700" cap="flat" cmpd="sng" algn="ctr">
                      <a:solidFill>
                        <a:srgbClr val="555659">
                          <a:lumMod val="40000"/>
                          <a:lumOff val="60000"/>
                        </a:srgbClr>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EFFFF"/>
                    </a:solidFill>
                  </a:tcPr>
                </a:tc>
                <a:tc>
                  <a:txBody>
                    <a:bodyPr/>
                    <a:lstStyle>
                      <a:lvl1pPr marL="0" algn="l" defTabSz="685766" rtl="0" eaLnBrk="1" latinLnBrk="0" hangingPunct="1">
                        <a:defRPr sz="1350" kern="1200">
                          <a:solidFill>
                            <a:schemeClr val="tx1"/>
                          </a:solidFill>
                          <a:latin typeface="Calibri" panose="020F0502020204030204"/>
                        </a:defRPr>
                      </a:lvl1pPr>
                      <a:lvl2pPr marL="342884" algn="l" defTabSz="685766" rtl="0" eaLnBrk="1" latinLnBrk="0" hangingPunct="1">
                        <a:defRPr sz="1350" kern="1200">
                          <a:solidFill>
                            <a:schemeClr val="tx1"/>
                          </a:solidFill>
                          <a:latin typeface="Calibri" panose="020F0502020204030204"/>
                        </a:defRPr>
                      </a:lvl2pPr>
                      <a:lvl3pPr marL="685766" algn="l" defTabSz="685766" rtl="0" eaLnBrk="1" latinLnBrk="0" hangingPunct="1">
                        <a:defRPr sz="1350" kern="1200">
                          <a:solidFill>
                            <a:schemeClr val="tx1"/>
                          </a:solidFill>
                          <a:latin typeface="Calibri" panose="020F0502020204030204"/>
                        </a:defRPr>
                      </a:lvl3pPr>
                      <a:lvl4pPr marL="1028649" algn="l" defTabSz="685766" rtl="0" eaLnBrk="1" latinLnBrk="0" hangingPunct="1">
                        <a:defRPr sz="1350" kern="1200">
                          <a:solidFill>
                            <a:schemeClr val="tx1"/>
                          </a:solidFill>
                          <a:latin typeface="Calibri" panose="020F0502020204030204"/>
                        </a:defRPr>
                      </a:lvl4pPr>
                      <a:lvl5pPr marL="1371532" algn="l" defTabSz="685766" rtl="0" eaLnBrk="1" latinLnBrk="0" hangingPunct="1">
                        <a:defRPr sz="1350" kern="1200">
                          <a:solidFill>
                            <a:schemeClr val="tx1"/>
                          </a:solidFill>
                          <a:latin typeface="Calibri" panose="020F0502020204030204"/>
                        </a:defRPr>
                      </a:lvl5pPr>
                      <a:lvl6pPr marL="1714415" algn="l" defTabSz="685766" rtl="0" eaLnBrk="1" latinLnBrk="0" hangingPunct="1">
                        <a:defRPr sz="1350" kern="1200">
                          <a:solidFill>
                            <a:schemeClr val="tx1"/>
                          </a:solidFill>
                          <a:latin typeface="Calibri" panose="020F0502020204030204"/>
                        </a:defRPr>
                      </a:lvl6pPr>
                      <a:lvl7pPr marL="2057297" algn="l" defTabSz="685766" rtl="0" eaLnBrk="1" latinLnBrk="0" hangingPunct="1">
                        <a:defRPr sz="1350" kern="1200">
                          <a:solidFill>
                            <a:schemeClr val="tx1"/>
                          </a:solidFill>
                          <a:latin typeface="Calibri" panose="020F0502020204030204"/>
                        </a:defRPr>
                      </a:lvl7pPr>
                      <a:lvl8pPr marL="2400180" algn="l" defTabSz="685766" rtl="0" eaLnBrk="1" latinLnBrk="0" hangingPunct="1">
                        <a:defRPr sz="1350" kern="1200">
                          <a:solidFill>
                            <a:schemeClr val="tx1"/>
                          </a:solidFill>
                          <a:latin typeface="Calibri" panose="020F0502020204030204"/>
                        </a:defRPr>
                      </a:lvl8pPr>
                      <a:lvl9pPr marL="2743064" algn="l" defTabSz="685766" rtl="0" eaLnBrk="1" latinLnBrk="0" hangingPunct="1">
                        <a:defRPr sz="135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b="0" i="0" dirty="0">
                          <a:solidFill>
                            <a:schemeClr val="accent5"/>
                          </a:solidFill>
                          <a:latin typeface="Franklin Gothic Medium Cond" panose="020B0606030402020204" pitchFamily="34" charset="0"/>
                          <a:cs typeface="Arial"/>
                        </a:rPr>
                        <a:t>$327.00</a:t>
                      </a:r>
                      <a:br>
                        <a:rPr lang="en-US" sz="1900" b="0" i="0" dirty="0">
                          <a:solidFill>
                            <a:schemeClr val="accent5"/>
                          </a:solidFill>
                          <a:latin typeface="Franklin Gothic Medium Cond" panose="020B0606030402020204" pitchFamily="34" charset="0"/>
                          <a:cs typeface="Arial"/>
                        </a:rPr>
                      </a:br>
                      <a:r>
                        <a:rPr lang="en-US" sz="1200" b="0" i="0" dirty="0">
                          <a:solidFill>
                            <a:schemeClr val="accent5"/>
                          </a:solidFill>
                          <a:latin typeface="Franklin Gothic Medium Cond" panose="020B0606030402020204" pitchFamily="34" charset="0"/>
                          <a:cs typeface="Arial"/>
                        </a:rPr>
                        <a:t>Group </a:t>
                      </a:r>
                      <a:br>
                        <a:rPr lang="en-US" sz="1200" b="0" i="0" dirty="0">
                          <a:solidFill>
                            <a:schemeClr val="accent5"/>
                          </a:solidFill>
                          <a:latin typeface="Franklin Gothic Medium Cond" panose="020B0606030402020204" pitchFamily="34" charset="0"/>
                          <a:cs typeface="Arial"/>
                        </a:rPr>
                      </a:br>
                      <a:r>
                        <a:rPr lang="en-US" sz="1200" b="0" i="0" baseline="0" dirty="0">
                          <a:solidFill>
                            <a:schemeClr val="accent5"/>
                          </a:solidFill>
                          <a:latin typeface="Franklin Gothic Medium Cond" panose="020B0606030402020204" pitchFamily="34" charset="0"/>
                          <a:cs typeface="Arial"/>
                        </a:rPr>
                        <a:t>retail margin from customer sales</a:t>
                      </a:r>
                      <a:endParaRPr lang="en-US" sz="1500" b="0" i="0" dirty="0">
                        <a:solidFill>
                          <a:schemeClr val="accent5"/>
                        </a:solidFill>
                        <a:latin typeface="Franklin Gothic Medium Cond" panose="020B0606030402020204" pitchFamily="34" charset="0"/>
                        <a:cs typeface="Arial"/>
                      </a:endParaRPr>
                    </a:p>
                  </a:txBody>
                  <a:tcPr>
                    <a:lnL w="12700"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12700" cap="flat" cmpd="sng" algn="ctr">
                      <a:solidFill>
                        <a:srgbClr val="555659">
                          <a:lumMod val="40000"/>
                          <a:lumOff val="60000"/>
                        </a:srgbClr>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EFFFF"/>
                    </a:solidFill>
                  </a:tcPr>
                </a:tc>
                <a:tc>
                  <a:txBody>
                    <a:bodyPr/>
                    <a:lstStyle>
                      <a:lvl1pPr marL="0" algn="l" defTabSz="685766" rtl="0" eaLnBrk="1" latinLnBrk="0" hangingPunct="1">
                        <a:defRPr sz="1350" kern="1200">
                          <a:solidFill>
                            <a:schemeClr val="tx1"/>
                          </a:solidFill>
                          <a:latin typeface="Calibri" panose="020F0502020204030204"/>
                        </a:defRPr>
                      </a:lvl1pPr>
                      <a:lvl2pPr marL="342884" algn="l" defTabSz="685766" rtl="0" eaLnBrk="1" latinLnBrk="0" hangingPunct="1">
                        <a:defRPr sz="1350" kern="1200">
                          <a:solidFill>
                            <a:schemeClr val="tx1"/>
                          </a:solidFill>
                          <a:latin typeface="Calibri" panose="020F0502020204030204"/>
                        </a:defRPr>
                      </a:lvl2pPr>
                      <a:lvl3pPr marL="685766" algn="l" defTabSz="685766" rtl="0" eaLnBrk="1" latinLnBrk="0" hangingPunct="1">
                        <a:defRPr sz="1350" kern="1200">
                          <a:solidFill>
                            <a:schemeClr val="tx1"/>
                          </a:solidFill>
                          <a:latin typeface="Calibri" panose="020F0502020204030204"/>
                        </a:defRPr>
                      </a:lvl3pPr>
                      <a:lvl4pPr marL="1028649" algn="l" defTabSz="685766" rtl="0" eaLnBrk="1" latinLnBrk="0" hangingPunct="1">
                        <a:defRPr sz="1350" kern="1200">
                          <a:solidFill>
                            <a:schemeClr val="tx1"/>
                          </a:solidFill>
                          <a:latin typeface="Calibri" panose="020F0502020204030204"/>
                        </a:defRPr>
                      </a:lvl4pPr>
                      <a:lvl5pPr marL="1371532" algn="l" defTabSz="685766" rtl="0" eaLnBrk="1" latinLnBrk="0" hangingPunct="1">
                        <a:defRPr sz="1350" kern="1200">
                          <a:solidFill>
                            <a:schemeClr val="tx1"/>
                          </a:solidFill>
                          <a:latin typeface="Calibri" panose="020F0502020204030204"/>
                        </a:defRPr>
                      </a:lvl5pPr>
                      <a:lvl6pPr marL="1714415" algn="l" defTabSz="685766" rtl="0" eaLnBrk="1" latinLnBrk="0" hangingPunct="1">
                        <a:defRPr sz="1350" kern="1200">
                          <a:solidFill>
                            <a:schemeClr val="tx1"/>
                          </a:solidFill>
                          <a:latin typeface="Calibri" panose="020F0502020204030204"/>
                        </a:defRPr>
                      </a:lvl6pPr>
                      <a:lvl7pPr marL="2057297" algn="l" defTabSz="685766" rtl="0" eaLnBrk="1" latinLnBrk="0" hangingPunct="1">
                        <a:defRPr sz="1350" kern="1200">
                          <a:solidFill>
                            <a:schemeClr val="tx1"/>
                          </a:solidFill>
                          <a:latin typeface="Calibri" panose="020F0502020204030204"/>
                        </a:defRPr>
                      </a:lvl7pPr>
                      <a:lvl8pPr marL="2400180" algn="l" defTabSz="685766" rtl="0" eaLnBrk="1" latinLnBrk="0" hangingPunct="1">
                        <a:defRPr sz="1350" kern="1200">
                          <a:solidFill>
                            <a:schemeClr val="tx1"/>
                          </a:solidFill>
                          <a:latin typeface="Calibri" panose="020F0502020204030204"/>
                        </a:defRPr>
                      </a:lvl8pPr>
                      <a:lvl9pPr marL="2743064" algn="l" defTabSz="685766" rtl="0" eaLnBrk="1" latinLnBrk="0" hangingPunct="1">
                        <a:defRPr sz="135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b="0" i="0" dirty="0">
                          <a:solidFill>
                            <a:schemeClr val="accent5"/>
                          </a:solidFill>
                          <a:latin typeface="Franklin Gothic Medium Cond" panose="020B0606030402020204" pitchFamily="34" charset="0"/>
                          <a:cs typeface="Arial"/>
                        </a:rPr>
                        <a:t>$1,062.75</a:t>
                      </a:r>
                      <a:br>
                        <a:rPr lang="en-US" sz="1900" b="0" i="0" dirty="0">
                          <a:solidFill>
                            <a:schemeClr val="accent5"/>
                          </a:solidFill>
                          <a:latin typeface="Franklin Gothic Medium Cond" panose="020B0606030402020204" pitchFamily="34" charset="0"/>
                          <a:cs typeface="Arial"/>
                        </a:rPr>
                      </a:br>
                      <a:r>
                        <a:rPr lang="en-US" sz="1200" b="0" i="0" dirty="0">
                          <a:solidFill>
                            <a:schemeClr val="accent5"/>
                          </a:solidFill>
                          <a:latin typeface="Franklin Gothic Medium Cond" panose="020B0606030402020204" pitchFamily="34" charset="0"/>
                          <a:cs typeface="Arial"/>
                        </a:rPr>
                        <a:t>Group </a:t>
                      </a:r>
                      <a:br>
                        <a:rPr lang="en-US" sz="1200" b="0" i="0" dirty="0">
                          <a:solidFill>
                            <a:schemeClr val="accent5"/>
                          </a:solidFill>
                          <a:latin typeface="Franklin Gothic Medium Cond" panose="020B0606030402020204" pitchFamily="34" charset="0"/>
                          <a:cs typeface="Arial"/>
                        </a:rPr>
                      </a:br>
                      <a:r>
                        <a:rPr lang="en-US" sz="1200" b="0" i="0" baseline="0" dirty="0">
                          <a:solidFill>
                            <a:schemeClr val="accent5"/>
                          </a:solidFill>
                          <a:latin typeface="Franklin Gothic Medium Cond" panose="020B0606030402020204" pitchFamily="34" charset="0"/>
                          <a:cs typeface="Arial"/>
                        </a:rPr>
                        <a:t>retail margin from customer sales</a:t>
                      </a:r>
                      <a:endParaRPr lang="en-US" sz="1500" b="0" i="0" dirty="0">
                        <a:solidFill>
                          <a:schemeClr val="accent5"/>
                        </a:solidFill>
                        <a:latin typeface="Franklin Gothic Medium Cond" panose="020B0606030402020204" pitchFamily="34" charset="0"/>
                        <a:cs typeface="Arial"/>
                      </a:endParaRPr>
                    </a:p>
                  </a:txBody>
                  <a:tcPr>
                    <a:lnL w="12700"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12700" cap="flat" cmpd="sng" algn="ctr">
                      <a:solidFill>
                        <a:srgbClr val="555659">
                          <a:lumMod val="40000"/>
                          <a:lumOff val="60000"/>
                        </a:srgbClr>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EFFFF"/>
                    </a:solidFill>
                  </a:tcPr>
                </a:tc>
                <a:tc>
                  <a:txBody>
                    <a:bodyPr/>
                    <a:lstStyle>
                      <a:lvl1pPr marL="0" algn="l" defTabSz="685766" rtl="0" eaLnBrk="1" latinLnBrk="0" hangingPunct="1">
                        <a:defRPr sz="1350" kern="1200">
                          <a:solidFill>
                            <a:schemeClr val="tx1"/>
                          </a:solidFill>
                          <a:latin typeface="Calibri" panose="020F0502020204030204"/>
                        </a:defRPr>
                      </a:lvl1pPr>
                      <a:lvl2pPr marL="342884" algn="l" defTabSz="685766" rtl="0" eaLnBrk="1" latinLnBrk="0" hangingPunct="1">
                        <a:defRPr sz="1350" kern="1200">
                          <a:solidFill>
                            <a:schemeClr val="tx1"/>
                          </a:solidFill>
                          <a:latin typeface="Calibri" panose="020F0502020204030204"/>
                        </a:defRPr>
                      </a:lvl2pPr>
                      <a:lvl3pPr marL="685766" algn="l" defTabSz="685766" rtl="0" eaLnBrk="1" latinLnBrk="0" hangingPunct="1">
                        <a:defRPr sz="1350" kern="1200">
                          <a:solidFill>
                            <a:schemeClr val="tx1"/>
                          </a:solidFill>
                          <a:latin typeface="Calibri" panose="020F0502020204030204"/>
                        </a:defRPr>
                      </a:lvl3pPr>
                      <a:lvl4pPr marL="1028649" algn="l" defTabSz="685766" rtl="0" eaLnBrk="1" latinLnBrk="0" hangingPunct="1">
                        <a:defRPr sz="1350" kern="1200">
                          <a:solidFill>
                            <a:schemeClr val="tx1"/>
                          </a:solidFill>
                          <a:latin typeface="Calibri" panose="020F0502020204030204"/>
                        </a:defRPr>
                      </a:lvl4pPr>
                      <a:lvl5pPr marL="1371532" algn="l" defTabSz="685766" rtl="0" eaLnBrk="1" latinLnBrk="0" hangingPunct="1">
                        <a:defRPr sz="1350" kern="1200">
                          <a:solidFill>
                            <a:schemeClr val="tx1"/>
                          </a:solidFill>
                          <a:latin typeface="Calibri" panose="020F0502020204030204"/>
                        </a:defRPr>
                      </a:lvl5pPr>
                      <a:lvl6pPr marL="1714415" algn="l" defTabSz="685766" rtl="0" eaLnBrk="1" latinLnBrk="0" hangingPunct="1">
                        <a:defRPr sz="1350" kern="1200">
                          <a:solidFill>
                            <a:schemeClr val="tx1"/>
                          </a:solidFill>
                          <a:latin typeface="Calibri" panose="020F0502020204030204"/>
                        </a:defRPr>
                      </a:lvl6pPr>
                      <a:lvl7pPr marL="2057297" algn="l" defTabSz="685766" rtl="0" eaLnBrk="1" latinLnBrk="0" hangingPunct="1">
                        <a:defRPr sz="1350" kern="1200">
                          <a:solidFill>
                            <a:schemeClr val="tx1"/>
                          </a:solidFill>
                          <a:latin typeface="Calibri" panose="020F0502020204030204"/>
                        </a:defRPr>
                      </a:lvl7pPr>
                      <a:lvl8pPr marL="2400180" algn="l" defTabSz="685766" rtl="0" eaLnBrk="1" latinLnBrk="0" hangingPunct="1">
                        <a:defRPr sz="1350" kern="1200">
                          <a:solidFill>
                            <a:schemeClr val="tx1"/>
                          </a:solidFill>
                          <a:latin typeface="Calibri" panose="020F0502020204030204"/>
                        </a:defRPr>
                      </a:lvl8pPr>
                      <a:lvl9pPr marL="2743064" algn="l" defTabSz="685766" rtl="0" eaLnBrk="1" latinLnBrk="0" hangingPunct="1">
                        <a:defRPr sz="135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b="0" i="0" dirty="0">
                          <a:solidFill>
                            <a:schemeClr val="accent5"/>
                          </a:solidFill>
                          <a:latin typeface="Franklin Gothic Medium Cond" panose="020B0606030402020204" pitchFamily="34" charset="0"/>
                          <a:cs typeface="Arial"/>
                        </a:rPr>
                        <a:t>$3,270.00</a:t>
                      </a:r>
                      <a:br>
                        <a:rPr lang="en-US" sz="1900" b="0" i="0" dirty="0">
                          <a:solidFill>
                            <a:schemeClr val="accent5"/>
                          </a:solidFill>
                          <a:latin typeface="Franklin Gothic Medium Cond" panose="020B0606030402020204" pitchFamily="34" charset="0"/>
                          <a:cs typeface="Arial"/>
                        </a:rPr>
                      </a:br>
                      <a:r>
                        <a:rPr lang="en-US" sz="1200" b="0" i="0" dirty="0">
                          <a:solidFill>
                            <a:schemeClr val="accent5"/>
                          </a:solidFill>
                          <a:latin typeface="Franklin Gothic Medium Cond" panose="020B0606030402020204" pitchFamily="34" charset="0"/>
                          <a:cs typeface="Arial"/>
                        </a:rPr>
                        <a:t>Group </a:t>
                      </a:r>
                      <a:br>
                        <a:rPr lang="en-US" sz="1200" b="0" i="0" dirty="0">
                          <a:solidFill>
                            <a:schemeClr val="accent5"/>
                          </a:solidFill>
                          <a:latin typeface="Franklin Gothic Medium Cond" panose="020B0606030402020204" pitchFamily="34" charset="0"/>
                          <a:cs typeface="Arial"/>
                        </a:rPr>
                      </a:br>
                      <a:r>
                        <a:rPr lang="en-US" sz="1200" b="0" i="0" baseline="0" dirty="0">
                          <a:solidFill>
                            <a:schemeClr val="accent5"/>
                          </a:solidFill>
                          <a:latin typeface="Franklin Gothic Medium Cond" panose="020B0606030402020204" pitchFamily="34" charset="0"/>
                          <a:cs typeface="Arial"/>
                        </a:rPr>
                        <a:t>retail margin from customer sales</a:t>
                      </a:r>
                      <a:endParaRPr lang="en-US" sz="1500" b="0" i="0" dirty="0">
                        <a:solidFill>
                          <a:schemeClr val="accent5"/>
                        </a:solidFill>
                        <a:latin typeface="Franklin Gothic Medium Cond" panose="020B0606030402020204" pitchFamily="34" charset="0"/>
                        <a:cs typeface="Arial"/>
                      </a:endParaRPr>
                    </a:p>
                  </a:txBody>
                  <a:tcPr>
                    <a:lnL w="12700" cap="flat" cmpd="sng" algn="ctr">
                      <a:solidFill>
                        <a:srgbClr val="FEFFFF"/>
                      </a:solidFill>
                      <a:prstDash val="solid"/>
                      <a:round/>
                      <a:headEnd type="none" w="med" len="med"/>
                      <a:tailEnd type="none" w="med" len="med"/>
                    </a:lnL>
                    <a:lnR w="12700" cmpd="sng">
                      <a:solidFill>
                        <a:srgbClr val="FEFFFF"/>
                      </a:solidFill>
                    </a:lnR>
                    <a:lnT w="12700" cap="flat" cmpd="sng" algn="ctr">
                      <a:solidFill>
                        <a:srgbClr val="555659">
                          <a:lumMod val="40000"/>
                          <a:lumOff val="60000"/>
                        </a:srgbClr>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EFFFF"/>
                    </a:solidFill>
                  </a:tcPr>
                </a:tc>
                <a:extLst>
                  <a:ext uri="{0D108BD9-81ED-4DB2-BD59-A6C34878D82A}">
                    <a16:rowId xmlns:a16="http://schemas.microsoft.com/office/drawing/2014/main" val="10003"/>
                  </a:ext>
                </a:extLst>
              </a:tr>
            </a:tbl>
          </a:graphicData>
        </a:graphic>
      </p:graphicFrame>
      <p:pic>
        <p:nvPicPr>
          <p:cNvPr id="9" name="Picture 8" descr="Screen Shot 2017-10-05 at 11.47.34 AM.png">
            <a:extLst>
              <a:ext uri="{FF2B5EF4-FFF2-40B4-BE49-F238E27FC236}">
                <a16:creationId xmlns:a16="http://schemas.microsoft.com/office/drawing/2014/main" id="{66E759BA-828F-4F4B-B332-4C2861B076FC}"/>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4568216" y="2133715"/>
            <a:ext cx="7028314" cy="1345681"/>
          </a:xfrm>
          <a:prstGeom prst="rect">
            <a:avLst/>
          </a:prstGeom>
        </p:spPr>
      </p:pic>
      <p:grpSp>
        <p:nvGrpSpPr>
          <p:cNvPr id="10" name="Group 9">
            <a:extLst>
              <a:ext uri="{FF2B5EF4-FFF2-40B4-BE49-F238E27FC236}">
                <a16:creationId xmlns:a16="http://schemas.microsoft.com/office/drawing/2014/main" id="{405FE7BD-73C0-4A4F-AE04-D0767F26A839}"/>
              </a:ext>
            </a:extLst>
          </p:cNvPr>
          <p:cNvGrpSpPr/>
          <p:nvPr userDrawn="1"/>
        </p:nvGrpSpPr>
        <p:grpSpPr>
          <a:xfrm>
            <a:off x="8422691" y="3303091"/>
            <a:ext cx="649055" cy="547831"/>
            <a:chOff x="8390462" y="2804274"/>
            <a:chExt cx="571500" cy="466765"/>
          </a:xfrm>
        </p:grpSpPr>
        <p:sp>
          <p:nvSpPr>
            <p:cNvPr id="11" name="24-Point Star 39">
              <a:extLst>
                <a:ext uri="{FF2B5EF4-FFF2-40B4-BE49-F238E27FC236}">
                  <a16:creationId xmlns:a16="http://schemas.microsoft.com/office/drawing/2014/main" id="{BC2FBDC7-E429-4C26-8AF7-6C703DDCBE84}"/>
                </a:ext>
              </a:extLst>
            </p:cNvPr>
            <p:cNvSpPr/>
            <p:nvPr/>
          </p:nvSpPr>
          <p:spPr>
            <a:xfrm>
              <a:off x="8434670" y="2804274"/>
              <a:ext cx="483084" cy="466765"/>
            </a:xfrm>
            <a:prstGeom prst="star24">
              <a:avLst>
                <a:gd name="adj" fmla="val 44332"/>
              </a:avLst>
            </a:prstGeom>
            <a:solidFill>
              <a:srgbClr val="EC164C"/>
            </a:solidFill>
            <a:ln w="9525" cap="flat" cmpd="sng" algn="ctr">
              <a:noFill/>
              <a:prstDash val="solid"/>
            </a:ln>
            <a:effectLst/>
          </p:spPr>
          <p:txBody>
            <a:bodyPr rtlCol="0" anchor="ctr"/>
            <a:lstStyle/>
            <a:p>
              <a:pPr algn="ctr" defTabSz="342891">
                <a:defRPr/>
              </a:pPr>
              <a:endParaRPr lang="en-US" sz="700" kern="0" dirty="0">
                <a:solidFill>
                  <a:srgbClr val="FEFFFF"/>
                </a:solidFill>
                <a:latin typeface="Calibri"/>
                <a:sym typeface="Franklin Gothic Book"/>
              </a:endParaRPr>
            </a:p>
          </p:txBody>
        </p:sp>
        <p:sp>
          <p:nvSpPr>
            <p:cNvPr id="12" name="TextBox 11">
              <a:extLst>
                <a:ext uri="{FF2B5EF4-FFF2-40B4-BE49-F238E27FC236}">
                  <a16:creationId xmlns:a16="http://schemas.microsoft.com/office/drawing/2014/main" id="{E03FAFBA-D16A-4DB8-B49D-78B3B959BF1B}"/>
                </a:ext>
              </a:extLst>
            </p:cNvPr>
            <p:cNvSpPr txBox="1"/>
            <p:nvPr/>
          </p:nvSpPr>
          <p:spPr>
            <a:xfrm rot="364107">
              <a:off x="8390462" y="2834480"/>
              <a:ext cx="571500" cy="373683"/>
            </a:xfrm>
            <a:prstGeom prst="rect">
              <a:avLst/>
            </a:prstGeom>
            <a:noFill/>
          </p:spPr>
          <p:txBody>
            <a:bodyPr wrap="square" rtlCol="0">
              <a:spAutoFit/>
            </a:bodyPr>
            <a:lstStyle/>
            <a:p>
              <a:pPr algn="ctr" defTabSz="342891">
                <a:lnSpc>
                  <a:spcPct val="90000"/>
                </a:lnSpc>
                <a:defRPr/>
              </a:pPr>
              <a:r>
                <a:rPr lang="en-US" b="1" kern="0" dirty="0">
                  <a:solidFill>
                    <a:srgbClr val="FEFFFF"/>
                  </a:solidFill>
                  <a:latin typeface="Arial" panose="020B0604020202020204"/>
                  <a:cs typeface="Arial"/>
                  <a:sym typeface="Franklin Gothic Book"/>
                </a:rPr>
                <a:t>+3</a:t>
              </a:r>
              <a:r>
                <a:rPr lang="en-US" sz="900" b="1" kern="0" dirty="0">
                  <a:solidFill>
                    <a:srgbClr val="FEFFFF"/>
                  </a:solidFill>
                  <a:latin typeface="Arial" panose="020B0604020202020204"/>
                  <a:cs typeface="Arial"/>
                  <a:sym typeface="Franklin Gothic Book"/>
                </a:rPr>
                <a:t> </a:t>
              </a:r>
            </a:p>
            <a:p>
              <a:pPr algn="ctr" defTabSz="342891">
                <a:lnSpc>
                  <a:spcPct val="90000"/>
                </a:lnSpc>
                <a:defRPr/>
              </a:pPr>
              <a:r>
                <a:rPr lang="en-US" sz="700" b="1" kern="0" dirty="0">
                  <a:solidFill>
                    <a:srgbClr val="FEFFFF"/>
                  </a:solidFill>
                  <a:latin typeface="Arial" panose="020B0604020202020204"/>
                  <a:cs typeface="Arial"/>
                  <a:sym typeface="Franklin Gothic Book"/>
                </a:rPr>
                <a:t>IBOs</a:t>
              </a:r>
            </a:p>
          </p:txBody>
        </p:sp>
      </p:grpSp>
      <p:grpSp>
        <p:nvGrpSpPr>
          <p:cNvPr id="13" name="Group 12">
            <a:extLst>
              <a:ext uri="{FF2B5EF4-FFF2-40B4-BE49-F238E27FC236}">
                <a16:creationId xmlns:a16="http://schemas.microsoft.com/office/drawing/2014/main" id="{D4C58938-B15E-4741-99F1-A1A91333BE8C}"/>
              </a:ext>
            </a:extLst>
          </p:cNvPr>
          <p:cNvGrpSpPr/>
          <p:nvPr userDrawn="1"/>
        </p:nvGrpSpPr>
        <p:grpSpPr>
          <a:xfrm>
            <a:off x="9728980" y="3316928"/>
            <a:ext cx="649055" cy="547831"/>
            <a:chOff x="8390462" y="2804274"/>
            <a:chExt cx="571500" cy="466765"/>
          </a:xfrm>
        </p:grpSpPr>
        <p:sp>
          <p:nvSpPr>
            <p:cNvPr id="14" name="24-Point Star 60">
              <a:extLst>
                <a:ext uri="{FF2B5EF4-FFF2-40B4-BE49-F238E27FC236}">
                  <a16:creationId xmlns:a16="http://schemas.microsoft.com/office/drawing/2014/main" id="{E8351EBD-9E83-4BDB-B495-2904CA8BA3B7}"/>
                </a:ext>
              </a:extLst>
            </p:cNvPr>
            <p:cNvSpPr/>
            <p:nvPr/>
          </p:nvSpPr>
          <p:spPr>
            <a:xfrm>
              <a:off x="8434672" y="2804274"/>
              <a:ext cx="483084" cy="466765"/>
            </a:xfrm>
            <a:prstGeom prst="star24">
              <a:avLst>
                <a:gd name="adj" fmla="val 44332"/>
              </a:avLst>
            </a:prstGeom>
            <a:solidFill>
              <a:srgbClr val="EC164C"/>
            </a:solidFill>
            <a:ln w="9525" cap="flat" cmpd="sng" algn="ctr">
              <a:noFill/>
              <a:prstDash val="solid"/>
            </a:ln>
            <a:effectLst/>
          </p:spPr>
          <p:txBody>
            <a:bodyPr rtlCol="0" anchor="ctr"/>
            <a:lstStyle/>
            <a:p>
              <a:pPr algn="ctr" defTabSz="342891">
                <a:defRPr/>
              </a:pPr>
              <a:endParaRPr lang="en-US" sz="700" kern="0" dirty="0">
                <a:solidFill>
                  <a:srgbClr val="FEFFFF"/>
                </a:solidFill>
                <a:latin typeface="Calibri"/>
                <a:sym typeface="Franklin Gothic Book"/>
              </a:endParaRPr>
            </a:p>
          </p:txBody>
        </p:sp>
        <p:sp>
          <p:nvSpPr>
            <p:cNvPr id="15" name="TextBox 14">
              <a:extLst>
                <a:ext uri="{FF2B5EF4-FFF2-40B4-BE49-F238E27FC236}">
                  <a16:creationId xmlns:a16="http://schemas.microsoft.com/office/drawing/2014/main" id="{20CBF667-8E69-4136-A0C0-59F806EDAE60}"/>
                </a:ext>
              </a:extLst>
            </p:cNvPr>
            <p:cNvSpPr txBox="1"/>
            <p:nvPr/>
          </p:nvSpPr>
          <p:spPr>
            <a:xfrm rot="364107">
              <a:off x="8390462" y="2834480"/>
              <a:ext cx="571500" cy="373683"/>
            </a:xfrm>
            <a:prstGeom prst="rect">
              <a:avLst/>
            </a:prstGeom>
            <a:noFill/>
          </p:spPr>
          <p:txBody>
            <a:bodyPr wrap="square" rtlCol="0">
              <a:spAutoFit/>
            </a:bodyPr>
            <a:lstStyle/>
            <a:p>
              <a:pPr algn="ctr" defTabSz="342891">
                <a:lnSpc>
                  <a:spcPct val="90000"/>
                </a:lnSpc>
                <a:defRPr/>
              </a:pPr>
              <a:r>
                <a:rPr lang="en-US" b="1" kern="0" dirty="0">
                  <a:solidFill>
                    <a:srgbClr val="FEFFFF"/>
                  </a:solidFill>
                  <a:latin typeface="Arial" panose="020B0604020202020204"/>
                  <a:cs typeface="Arial"/>
                  <a:sym typeface="Franklin Gothic Book"/>
                </a:rPr>
                <a:t>+9</a:t>
              </a:r>
              <a:r>
                <a:rPr lang="en-US" sz="900" b="1" kern="0" dirty="0">
                  <a:solidFill>
                    <a:srgbClr val="FEFFFF"/>
                  </a:solidFill>
                  <a:latin typeface="Arial" panose="020B0604020202020204"/>
                  <a:cs typeface="Arial"/>
                  <a:sym typeface="Franklin Gothic Book"/>
                </a:rPr>
                <a:t> </a:t>
              </a:r>
            </a:p>
            <a:p>
              <a:pPr algn="ctr" defTabSz="342891">
                <a:lnSpc>
                  <a:spcPct val="90000"/>
                </a:lnSpc>
                <a:defRPr/>
              </a:pPr>
              <a:r>
                <a:rPr lang="en-US" sz="700" b="1" kern="0" dirty="0">
                  <a:solidFill>
                    <a:srgbClr val="FEFFFF"/>
                  </a:solidFill>
                  <a:latin typeface="Arial" panose="020B0604020202020204"/>
                  <a:cs typeface="Arial"/>
                  <a:sym typeface="Franklin Gothic Book"/>
                </a:rPr>
                <a:t>IBOs</a:t>
              </a:r>
            </a:p>
          </p:txBody>
        </p:sp>
      </p:grpSp>
      <p:grpSp>
        <p:nvGrpSpPr>
          <p:cNvPr id="16" name="Group 15">
            <a:extLst>
              <a:ext uri="{FF2B5EF4-FFF2-40B4-BE49-F238E27FC236}">
                <a16:creationId xmlns:a16="http://schemas.microsoft.com/office/drawing/2014/main" id="{FE81417B-9431-462C-AB37-FB9164F870FE}"/>
              </a:ext>
            </a:extLst>
          </p:cNvPr>
          <p:cNvGrpSpPr/>
          <p:nvPr userDrawn="1"/>
        </p:nvGrpSpPr>
        <p:grpSpPr>
          <a:xfrm>
            <a:off x="11095659" y="3316923"/>
            <a:ext cx="649055" cy="547830"/>
            <a:chOff x="8390462" y="2804274"/>
            <a:chExt cx="571500" cy="466765"/>
          </a:xfrm>
        </p:grpSpPr>
        <p:sp>
          <p:nvSpPr>
            <p:cNvPr id="17" name="24-Point Star 60">
              <a:extLst>
                <a:ext uri="{FF2B5EF4-FFF2-40B4-BE49-F238E27FC236}">
                  <a16:creationId xmlns:a16="http://schemas.microsoft.com/office/drawing/2014/main" id="{088DCC82-F2E8-4BE4-BA90-0DAE902D9B99}"/>
                </a:ext>
              </a:extLst>
            </p:cNvPr>
            <p:cNvSpPr/>
            <p:nvPr/>
          </p:nvSpPr>
          <p:spPr>
            <a:xfrm>
              <a:off x="8434670" y="2804274"/>
              <a:ext cx="483084" cy="466765"/>
            </a:xfrm>
            <a:prstGeom prst="star24">
              <a:avLst>
                <a:gd name="adj" fmla="val 44332"/>
              </a:avLst>
            </a:prstGeom>
            <a:solidFill>
              <a:srgbClr val="EC164C"/>
            </a:solidFill>
            <a:ln w="9525" cap="flat" cmpd="sng" algn="ctr">
              <a:noFill/>
              <a:prstDash val="solid"/>
            </a:ln>
            <a:effectLst/>
          </p:spPr>
          <p:txBody>
            <a:bodyPr rtlCol="0" anchor="ctr"/>
            <a:lstStyle/>
            <a:p>
              <a:pPr algn="ctr" defTabSz="342891">
                <a:defRPr/>
              </a:pPr>
              <a:endParaRPr lang="en-US" sz="700" kern="0" dirty="0">
                <a:solidFill>
                  <a:srgbClr val="FEFFFF"/>
                </a:solidFill>
                <a:latin typeface="Calibri"/>
                <a:sym typeface="Franklin Gothic Book"/>
              </a:endParaRPr>
            </a:p>
          </p:txBody>
        </p:sp>
        <p:sp>
          <p:nvSpPr>
            <p:cNvPr id="18" name="TextBox 17">
              <a:extLst>
                <a:ext uri="{FF2B5EF4-FFF2-40B4-BE49-F238E27FC236}">
                  <a16:creationId xmlns:a16="http://schemas.microsoft.com/office/drawing/2014/main" id="{FDC42D09-9119-4915-BFFE-A8237564C7E0}"/>
                </a:ext>
              </a:extLst>
            </p:cNvPr>
            <p:cNvSpPr txBox="1"/>
            <p:nvPr/>
          </p:nvSpPr>
          <p:spPr>
            <a:xfrm rot="364107">
              <a:off x="8390462" y="2846281"/>
              <a:ext cx="571500" cy="350082"/>
            </a:xfrm>
            <a:prstGeom prst="rect">
              <a:avLst/>
            </a:prstGeom>
            <a:noFill/>
          </p:spPr>
          <p:txBody>
            <a:bodyPr wrap="square" rtlCol="0">
              <a:spAutoFit/>
            </a:bodyPr>
            <a:lstStyle/>
            <a:p>
              <a:pPr algn="ctr" defTabSz="342891">
                <a:lnSpc>
                  <a:spcPct val="90000"/>
                </a:lnSpc>
                <a:defRPr/>
              </a:pPr>
              <a:r>
                <a:rPr lang="en-US" sz="1600" b="1" kern="0" dirty="0">
                  <a:solidFill>
                    <a:srgbClr val="FEFFFF"/>
                  </a:solidFill>
                  <a:latin typeface="Arial" panose="020B0604020202020204"/>
                  <a:cs typeface="Arial"/>
                  <a:sym typeface="Franklin Gothic Book"/>
                </a:rPr>
                <a:t>+27 </a:t>
              </a:r>
            </a:p>
            <a:p>
              <a:pPr algn="ctr" defTabSz="342891">
                <a:lnSpc>
                  <a:spcPct val="90000"/>
                </a:lnSpc>
                <a:defRPr/>
              </a:pPr>
              <a:r>
                <a:rPr lang="en-US" sz="700" b="1" kern="0" dirty="0">
                  <a:solidFill>
                    <a:srgbClr val="FEFFFF"/>
                  </a:solidFill>
                  <a:latin typeface="Arial" panose="020B0604020202020204"/>
                  <a:cs typeface="Arial"/>
                  <a:sym typeface="Franklin Gothic Book"/>
                </a:rPr>
                <a:t>IBOs</a:t>
              </a:r>
            </a:p>
          </p:txBody>
        </p:sp>
      </p:grpSp>
      <p:sp>
        <p:nvSpPr>
          <p:cNvPr id="19" name="Retângulo 2">
            <a:extLst>
              <a:ext uri="{FF2B5EF4-FFF2-40B4-BE49-F238E27FC236}">
                <a16:creationId xmlns:a16="http://schemas.microsoft.com/office/drawing/2014/main" id="{9C188B2D-AD0E-4DD9-9E3F-03D3A2FC72CF}"/>
              </a:ext>
            </a:extLst>
          </p:cNvPr>
          <p:cNvSpPr/>
          <p:nvPr userDrawn="1"/>
        </p:nvSpPr>
        <p:spPr>
          <a:xfrm>
            <a:off x="734730" y="901418"/>
            <a:ext cx="10710249" cy="732508"/>
          </a:xfrm>
          <a:prstGeom prst="rect">
            <a:avLst/>
          </a:prstGeom>
        </p:spPr>
        <p:txBody>
          <a:bodyPr wrap="square">
            <a:spAutoFit/>
          </a:bodyPr>
          <a:lstStyle/>
          <a:p>
            <a:pPr algn="ctr" defTabSz="410740" hangingPunct="0">
              <a:lnSpc>
                <a:spcPct val="80000"/>
              </a:lnSpc>
              <a:tabLst>
                <a:tab pos="5829154" algn="l"/>
              </a:tabLst>
            </a:pPr>
            <a:r>
              <a:rPr lang="en-US" sz="5200" kern="0" spc="-151" dirty="0">
                <a:solidFill>
                  <a:srgbClr val="000000">
                    <a:lumMod val="75000"/>
                    <a:lumOff val="25000"/>
                  </a:srgbClr>
                </a:solidFill>
                <a:latin typeface="Franklin Gothic Medium" panose="020B0603020102020204" pitchFamily="34" charset="0"/>
                <a:sym typeface="Franklin Gothic Book"/>
              </a:rPr>
              <a:t>Optimize your Earnings</a:t>
            </a:r>
          </a:p>
        </p:txBody>
      </p:sp>
      <p:pic>
        <p:nvPicPr>
          <p:cNvPr id="20" name="Picture 19">
            <a:extLst>
              <a:ext uri="{FF2B5EF4-FFF2-40B4-BE49-F238E27FC236}">
                <a16:creationId xmlns:a16="http://schemas.microsoft.com/office/drawing/2014/main" id="{F3E3BAC3-5B7D-4DE1-9306-3EDB9ABA0E5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306653" y="2390450"/>
            <a:ext cx="1196526" cy="941216"/>
          </a:xfrm>
          <a:prstGeom prst="rect">
            <a:avLst/>
          </a:prstGeom>
        </p:spPr>
      </p:pic>
      <p:pic>
        <p:nvPicPr>
          <p:cNvPr id="21" name="Picture 20">
            <a:extLst>
              <a:ext uri="{FF2B5EF4-FFF2-40B4-BE49-F238E27FC236}">
                <a16:creationId xmlns:a16="http://schemas.microsoft.com/office/drawing/2014/main" id="{9334E04F-8CE3-4CA7-8E7E-611463677C33}"/>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649770" y="2390450"/>
            <a:ext cx="1197512" cy="941216"/>
          </a:xfrm>
          <a:prstGeom prst="rect">
            <a:avLst/>
          </a:prstGeom>
        </p:spPr>
      </p:pic>
      <p:pic>
        <p:nvPicPr>
          <p:cNvPr id="22" name="Picture 21">
            <a:extLst>
              <a:ext uri="{FF2B5EF4-FFF2-40B4-BE49-F238E27FC236}">
                <a16:creationId xmlns:a16="http://schemas.microsoft.com/office/drawing/2014/main" id="{1235BC93-6E5A-4D52-BF0F-3E90ECF74452}"/>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2935387" y="2390449"/>
            <a:ext cx="1220934" cy="941215"/>
          </a:xfrm>
          <a:prstGeom prst="rect">
            <a:avLst/>
          </a:prstGeom>
        </p:spPr>
      </p:pic>
      <p:sp>
        <p:nvSpPr>
          <p:cNvPr id="23" name="Footer Placeholder 1">
            <a:extLst>
              <a:ext uri="{FF2B5EF4-FFF2-40B4-BE49-F238E27FC236}">
                <a16:creationId xmlns:a16="http://schemas.microsoft.com/office/drawing/2014/main" id="{722B94CC-02CB-4625-BFB7-9C5933E983AC}"/>
              </a:ext>
            </a:extLst>
          </p:cNvPr>
          <p:cNvSpPr txBox="1">
            <a:spLocks/>
          </p:cNvSpPr>
          <p:nvPr userDrawn="1"/>
        </p:nvSpPr>
        <p:spPr>
          <a:xfrm>
            <a:off x="1689463" y="6546703"/>
            <a:ext cx="8813074"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10000"/>
              </a:lnSpc>
              <a:defRPr/>
            </a:pPr>
            <a:r>
              <a:rPr lang="en-US" sz="933" dirty="0">
                <a:latin typeface="Franklin Gothic Book" panose="020B0503020102020204" pitchFamily="34" charset="0"/>
                <a:ea typeface="Franklin Gothic Book" charset="0"/>
                <a:cs typeface="Franklin Gothic Book" charset="0"/>
              </a:rPr>
              <a:t>©2019 Alticor Inc. All rights reserved. For IBO use only. Not to be used with prospects. Use website or catalog for current pricing.</a:t>
            </a:r>
          </a:p>
        </p:txBody>
      </p:sp>
      <p:sp>
        <p:nvSpPr>
          <p:cNvPr id="24" name="Rectangle 23">
            <a:extLst>
              <a:ext uri="{FF2B5EF4-FFF2-40B4-BE49-F238E27FC236}">
                <a16:creationId xmlns:a16="http://schemas.microsoft.com/office/drawing/2014/main" id="{1A418823-D5FB-4928-82AA-75E10DC129DB}"/>
              </a:ext>
            </a:extLst>
          </p:cNvPr>
          <p:cNvSpPr/>
          <p:nvPr userDrawn="1"/>
        </p:nvSpPr>
        <p:spPr>
          <a:xfrm>
            <a:off x="-24536400" y="-13944600"/>
            <a:ext cx="61264800" cy="347472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33137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Slide 26">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D3E7D03D-75E7-424C-9E62-83DEA206448E}"/>
              </a:ext>
            </a:extLst>
          </p:cNvPr>
          <p:cNvSpPr>
            <a:spLocks noGrp="1"/>
          </p:cNvSpPr>
          <p:nvPr>
            <p:ph type="ftr" sz="quarter" idx="11"/>
          </p:nvPr>
        </p:nvSpPr>
        <p:spPr>
          <a:xfrm>
            <a:off x="4038600" y="6356350"/>
            <a:ext cx="4114800" cy="365125"/>
          </a:xfrm>
        </p:spPr>
        <p:txBody>
          <a:bodyPr/>
          <a:lstStyle/>
          <a:p>
            <a:pPr>
              <a:lnSpc>
                <a:spcPct val="110000"/>
              </a:lnSpc>
              <a:defRPr/>
            </a:pPr>
            <a:r>
              <a:rPr lang="en-US" sz="933">
                <a:ea typeface="Franklin Gothic Book" charset="0"/>
                <a:cs typeface="Franklin Gothic Book" charset="0"/>
              </a:rPr>
              <a:t>©2018 Alticor Inc. All rights reserved. For IBO use only. Not to be used with prospects. Use website or catalog for current pricing.</a:t>
            </a:r>
            <a:endParaRPr lang="en-US" sz="933" dirty="0">
              <a:ea typeface="Franklin Gothic Book" charset="0"/>
              <a:cs typeface="Franklin Gothic Book" charset="0"/>
            </a:endParaRPr>
          </a:p>
        </p:txBody>
      </p:sp>
      <p:pic>
        <p:nvPicPr>
          <p:cNvPr id="6" name="Picture 5">
            <a:extLst>
              <a:ext uri="{FF2B5EF4-FFF2-40B4-BE49-F238E27FC236}">
                <a16:creationId xmlns:a16="http://schemas.microsoft.com/office/drawing/2014/main" id="{458EA8DF-E83A-437A-9F63-B33C7FF58FC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flipV="1">
            <a:off x="2667001" y="-2666998"/>
            <a:ext cx="6858000" cy="12192002"/>
          </a:xfrm>
          <a:prstGeom prst="rect">
            <a:avLst/>
          </a:prstGeom>
        </p:spPr>
      </p:pic>
      <p:sp>
        <p:nvSpPr>
          <p:cNvPr id="7" name="Rectangle 6">
            <a:extLst>
              <a:ext uri="{FF2B5EF4-FFF2-40B4-BE49-F238E27FC236}">
                <a16:creationId xmlns:a16="http://schemas.microsoft.com/office/drawing/2014/main" id="{2D418247-2D02-49A5-B31A-F20057FD0EC0}"/>
              </a:ext>
            </a:extLst>
          </p:cNvPr>
          <p:cNvSpPr/>
          <p:nvPr userDrawn="1"/>
        </p:nvSpPr>
        <p:spPr>
          <a:xfrm>
            <a:off x="-1301" y="4516164"/>
            <a:ext cx="7726076" cy="1351240"/>
          </a:xfrm>
          <a:prstGeom prst="rect">
            <a:avLst/>
          </a:prstGeom>
          <a:solidFill>
            <a:srgbClr val="FFFFFF"/>
          </a:solidFill>
          <a:ln w="12700" cap="flat">
            <a:noFill/>
            <a:miter lim="400000"/>
          </a:ln>
          <a:effectLst/>
          <a:sp3d/>
        </p:spPr>
        <p:txBody>
          <a:bodyPr rot="0" spcFirstLastPara="1" vertOverflow="overflow" horzOverflow="overflow" vert="horz" wrap="square" lIns="38100" tIns="38100" rIns="38100" bIns="38100" numCol="1" spcCol="38100" rtlCol="0" anchor="ctr">
            <a:noAutofit/>
          </a:bodyPr>
          <a:lstStyle/>
          <a:p>
            <a:pPr marL="0" marR="0" lvl="0" indent="0" algn="ctr" defTabSz="43815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Franklin Gothic Book"/>
              <a:sym typeface="Franklin Gothic Book"/>
            </a:endParaRPr>
          </a:p>
        </p:txBody>
      </p:sp>
      <p:pic>
        <p:nvPicPr>
          <p:cNvPr id="8" name="Picture 7">
            <a:extLst>
              <a:ext uri="{FF2B5EF4-FFF2-40B4-BE49-F238E27FC236}">
                <a16:creationId xmlns:a16="http://schemas.microsoft.com/office/drawing/2014/main" id="{906A79AA-23E9-435A-A071-14E96EB8B8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5986" y="4760206"/>
            <a:ext cx="863154" cy="863154"/>
          </a:xfrm>
          <a:prstGeom prst="rect">
            <a:avLst/>
          </a:prstGeom>
        </p:spPr>
      </p:pic>
      <p:sp>
        <p:nvSpPr>
          <p:cNvPr id="9" name="Retângulo 2">
            <a:extLst>
              <a:ext uri="{FF2B5EF4-FFF2-40B4-BE49-F238E27FC236}">
                <a16:creationId xmlns:a16="http://schemas.microsoft.com/office/drawing/2014/main" id="{AD29ED2E-EC02-49F5-96DC-DAC41C275F9C}"/>
              </a:ext>
            </a:extLst>
          </p:cNvPr>
          <p:cNvSpPr/>
          <p:nvPr userDrawn="1"/>
        </p:nvSpPr>
        <p:spPr>
          <a:xfrm>
            <a:off x="1446190" y="4932603"/>
            <a:ext cx="5593409" cy="584775"/>
          </a:xfrm>
          <a:prstGeom prst="rect">
            <a:avLst/>
          </a:prstGeom>
        </p:spPr>
        <p:txBody>
          <a:bodyPr wrap="square">
            <a:spAutoFit/>
          </a:bodyPr>
          <a:lstStyle/>
          <a:p>
            <a:pPr defTabSz="308063" hangingPunct="0">
              <a:lnSpc>
                <a:spcPct val="80000"/>
              </a:lnSpc>
              <a:tabLst>
                <a:tab pos="4371975" algn="l"/>
              </a:tabLst>
            </a:pPr>
            <a:r>
              <a:rPr lang="en-US" sz="4000" kern="0" spc="-113" dirty="0">
                <a:solidFill>
                  <a:srgbClr val="002F5F"/>
                </a:solidFill>
                <a:latin typeface="Franklin Gothic Medium" panose="020B0603020102020204" pitchFamily="34" charset="0"/>
                <a:sym typeface="Franklin Gothic Book"/>
              </a:rPr>
              <a:t>Close The Sale</a:t>
            </a:r>
          </a:p>
        </p:txBody>
      </p:sp>
      <p:cxnSp>
        <p:nvCxnSpPr>
          <p:cNvPr id="10" name="Straight Connector 9">
            <a:extLst>
              <a:ext uri="{FF2B5EF4-FFF2-40B4-BE49-F238E27FC236}">
                <a16:creationId xmlns:a16="http://schemas.microsoft.com/office/drawing/2014/main" id="{83C7599F-4968-42E8-B374-D02C8A4FCAE9}"/>
              </a:ext>
            </a:extLst>
          </p:cNvPr>
          <p:cNvCxnSpPr>
            <a:cxnSpLocks/>
          </p:cNvCxnSpPr>
          <p:nvPr userDrawn="1"/>
        </p:nvCxnSpPr>
        <p:spPr>
          <a:xfrm>
            <a:off x="0" y="4504618"/>
            <a:ext cx="1309140" cy="0"/>
          </a:xfrm>
          <a:prstGeom prst="line">
            <a:avLst/>
          </a:prstGeom>
          <a:noFill/>
          <a:ln w="57150" cap="flat">
            <a:solidFill>
              <a:srgbClr val="002F5F"/>
            </a:solidFill>
            <a:prstDash val="solid"/>
            <a:miter lim="400000"/>
          </a:ln>
          <a:effectLst/>
          <a:sp3d/>
        </p:spPr>
      </p:cxnSp>
      <p:cxnSp>
        <p:nvCxnSpPr>
          <p:cNvPr id="11" name="Straight Connector 10">
            <a:extLst>
              <a:ext uri="{FF2B5EF4-FFF2-40B4-BE49-F238E27FC236}">
                <a16:creationId xmlns:a16="http://schemas.microsoft.com/office/drawing/2014/main" id="{0B157573-F6EF-4271-8880-B174070DF5C2}"/>
              </a:ext>
            </a:extLst>
          </p:cNvPr>
          <p:cNvCxnSpPr>
            <a:cxnSpLocks/>
          </p:cNvCxnSpPr>
          <p:nvPr userDrawn="1"/>
        </p:nvCxnSpPr>
        <p:spPr>
          <a:xfrm>
            <a:off x="5920819" y="5867400"/>
            <a:ext cx="1813481" cy="0"/>
          </a:xfrm>
          <a:prstGeom prst="line">
            <a:avLst/>
          </a:prstGeom>
          <a:noFill/>
          <a:ln w="57150" cap="flat">
            <a:solidFill>
              <a:srgbClr val="002F5F"/>
            </a:solidFill>
            <a:prstDash val="solid"/>
            <a:miter lim="400000"/>
          </a:ln>
          <a:effectLst/>
          <a:sp3d/>
        </p:spPr>
      </p:cxnSp>
      <p:sp>
        <p:nvSpPr>
          <p:cNvPr id="12" name="Footer Placeholder 1">
            <a:extLst>
              <a:ext uri="{FF2B5EF4-FFF2-40B4-BE49-F238E27FC236}">
                <a16:creationId xmlns:a16="http://schemas.microsoft.com/office/drawing/2014/main" id="{1294ADAA-5348-47FB-BB43-19B4794CD051}"/>
              </a:ext>
            </a:extLst>
          </p:cNvPr>
          <p:cNvSpPr txBox="1">
            <a:spLocks/>
          </p:cNvSpPr>
          <p:nvPr userDrawn="1"/>
        </p:nvSpPr>
        <p:spPr>
          <a:xfrm>
            <a:off x="1689463" y="6546703"/>
            <a:ext cx="8813074"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10000"/>
              </a:lnSpc>
              <a:defRPr/>
            </a:pPr>
            <a:r>
              <a:rPr lang="en-US" sz="933" dirty="0">
                <a:latin typeface="Franklin Gothic Book" panose="020B0503020102020204" pitchFamily="34" charset="0"/>
                <a:ea typeface="Franklin Gothic Book" charset="0"/>
                <a:cs typeface="Franklin Gothic Book" charset="0"/>
              </a:rPr>
              <a:t>©2019 Alticor Inc. All rights reserved. For IBO use only. Not to be used with prospects. Use website or catalog for current pricing.</a:t>
            </a:r>
          </a:p>
        </p:txBody>
      </p:sp>
      <p:sp>
        <p:nvSpPr>
          <p:cNvPr id="13" name="Rectangle 12">
            <a:extLst>
              <a:ext uri="{FF2B5EF4-FFF2-40B4-BE49-F238E27FC236}">
                <a16:creationId xmlns:a16="http://schemas.microsoft.com/office/drawing/2014/main" id="{D33D8687-E309-4680-ACD3-03849F06AE3E}"/>
              </a:ext>
            </a:extLst>
          </p:cNvPr>
          <p:cNvSpPr/>
          <p:nvPr userDrawn="1"/>
        </p:nvSpPr>
        <p:spPr>
          <a:xfrm>
            <a:off x="-24536400" y="-13944600"/>
            <a:ext cx="61264800" cy="347472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9108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6/5/2019</a:t>
            </a:fld>
            <a:endParaRPr lang="en-US" dirty="0"/>
          </a:p>
        </p:txBody>
      </p:sp>
      <p:sp>
        <p:nvSpPr>
          <p:cNvPr id="8" name="Footer Placeholder 7"/>
          <p:cNvSpPr>
            <a:spLocks noGrp="1"/>
          </p:cNvSpPr>
          <p:nvPr>
            <p:ph type="ftr" sz="quarter" idx="11"/>
          </p:nvPr>
        </p:nvSpPr>
        <p:spPr/>
        <p:txBody>
          <a:bodyPr/>
          <a:lstStyle/>
          <a:p>
            <a:pPr>
              <a:lnSpc>
                <a:spcPct val="110000"/>
              </a:lnSpc>
              <a:defRPr/>
            </a:pPr>
            <a:r>
              <a:rPr lang="en-US" sz="933">
                <a:ea typeface="Franklin Gothic Book" charset="0"/>
                <a:cs typeface="Franklin Gothic Book" charset="0"/>
              </a:rPr>
              <a:t>©2018 Alticor Inc. All rights reserved. For IBO use only. Not to be used with prospects. Use website or catalog for current pricing.</a:t>
            </a:r>
            <a:endParaRPr lang="en-US" sz="933" dirty="0">
              <a:ea typeface="Franklin Gothic Book" charset="0"/>
              <a:cs typeface="Franklin Gothic Book" charset="0"/>
            </a:endParaRPr>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19840122"/>
      </p:ext>
    </p:extLst>
  </p:cSld>
  <p:clrMapOvr>
    <a:masterClrMapping/>
  </p:clrMapOvr>
  <p:hf sldNum="0" hd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Slide 27">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CC97A1-6411-45DF-A201-C0E3338BE66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6583162"/>
            <a:ext cx="12192000" cy="276625"/>
          </a:xfrm>
          <a:prstGeom prst="rect">
            <a:avLst/>
          </a:prstGeom>
        </p:spPr>
      </p:pic>
      <p:pic>
        <p:nvPicPr>
          <p:cNvPr id="6" name="Picture 5">
            <a:extLst>
              <a:ext uri="{FF2B5EF4-FFF2-40B4-BE49-F238E27FC236}">
                <a16:creationId xmlns:a16="http://schemas.microsoft.com/office/drawing/2014/main" id="{4568FFE4-E843-4B27-A6F8-E01B3A93E07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1020"/>
            <a:ext cx="12192000" cy="333768"/>
          </a:xfrm>
          <a:prstGeom prst="rect">
            <a:avLst/>
          </a:prstGeom>
        </p:spPr>
      </p:pic>
      <p:pic>
        <p:nvPicPr>
          <p:cNvPr id="7" name="Picture 6">
            <a:extLst>
              <a:ext uri="{FF2B5EF4-FFF2-40B4-BE49-F238E27FC236}">
                <a16:creationId xmlns:a16="http://schemas.microsoft.com/office/drawing/2014/main" id="{48B7272A-7694-4D1D-9485-CDB693F1CBB4}"/>
              </a:ext>
            </a:extLst>
          </p:cNvPr>
          <p:cNvPicPr>
            <a:picLocks noChangeAspect="1"/>
          </p:cNvPicPr>
          <p:nvPr userDrawn="1"/>
        </p:nvPicPr>
        <p:blipFill>
          <a:blip r:embed="rId4"/>
          <a:stretch>
            <a:fillRect/>
          </a:stretch>
        </p:blipFill>
        <p:spPr>
          <a:xfrm rot="2101149">
            <a:off x="4258526" y="864324"/>
            <a:ext cx="1812464" cy="2196354"/>
          </a:xfrm>
          <a:prstGeom prst="rect">
            <a:avLst/>
          </a:prstGeom>
        </p:spPr>
      </p:pic>
      <p:pic>
        <p:nvPicPr>
          <p:cNvPr id="8" name="Picture 7">
            <a:extLst>
              <a:ext uri="{FF2B5EF4-FFF2-40B4-BE49-F238E27FC236}">
                <a16:creationId xmlns:a16="http://schemas.microsoft.com/office/drawing/2014/main" id="{CADEE888-C42D-45CB-BEED-D13B4FD79457}"/>
              </a:ext>
            </a:extLst>
          </p:cNvPr>
          <p:cNvPicPr>
            <a:picLocks noChangeAspect="1"/>
          </p:cNvPicPr>
          <p:nvPr userDrawn="1"/>
        </p:nvPicPr>
        <p:blipFill>
          <a:blip r:embed="rId5"/>
          <a:stretch>
            <a:fillRect/>
          </a:stretch>
        </p:blipFill>
        <p:spPr>
          <a:xfrm rot="10800000">
            <a:off x="0" y="1349228"/>
            <a:ext cx="1360332" cy="4029662"/>
          </a:xfrm>
          <a:prstGeom prst="rect">
            <a:avLst/>
          </a:prstGeom>
        </p:spPr>
      </p:pic>
      <p:pic>
        <p:nvPicPr>
          <p:cNvPr id="9" name="Picture 8">
            <a:extLst>
              <a:ext uri="{FF2B5EF4-FFF2-40B4-BE49-F238E27FC236}">
                <a16:creationId xmlns:a16="http://schemas.microsoft.com/office/drawing/2014/main" id="{AB9254C4-C8D2-457D-BB35-570FDBF41D2F}"/>
              </a:ext>
            </a:extLst>
          </p:cNvPr>
          <p:cNvPicPr>
            <a:picLocks noChangeAspect="1"/>
          </p:cNvPicPr>
          <p:nvPr userDrawn="1"/>
        </p:nvPicPr>
        <p:blipFill>
          <a:blip r:embed="rId6"/>
          <a:stretch>
            <a:fillRect/>
          </a:stretch>
        </p:blipFill>
        <p:spPr>
          <a:xfrm rot="5400000">
            <a:off x="9488626" y="3905546"/>
            <a:ext cx="3546615" cy="1915419"/>
          </a:xfrm>
          <a:prstGeom prst="rect">
            <a:avLst/>
          </a:prstGeom>
        </p:spPr>
      </p:pic>
      <p:pic>
        <p:nvPicPr>
          <p:cNvPr id="10" name="Picture 9">
            <a:extLst>
              <a:ext uri="{FF2B5EF4-FFF2-40B4-BE49-F238E27FC236}">
                <a16:creationId xmlns:a16="http://schemas.microsoft.com/office/drawing/2014/main" id="{F4291C9A-BD17-44CC-9959-A17DDD81BC8C}"/>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99724" y="4958395"/>
            <a:ext cx="1765672" cy="1461433"/>
          </a:xfrm>
          <a:prstGeom prst="rect">
            <a:avLst/>
          </a:prstGeom>
        </p:spPr>
      </p:pic>
      <p:pic>
        <p:nvPicPr>
          <p:cNvPr id="11" name="Picture 10">
            <a:extLst>
              <a:ext uri="{FF2B5EF4-FFF2-40B4-BE49-F238E27FC236}">
                <a16:creationId xmlns:a16="http://schemas.microsoft.com/office/drawing/2014/main" id="{0F90BC56-2984-41AB-859F-D318694D93C5}"/>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544034" y="1149586"/>
            <a:ext cx="1572152" cy="1562985"/>
          </a:xfrm>
          <a:prstGeom prst="rect">
            <a:avLst/>
          </a:prstGeom>
        </p:spPr>
      </p:pic>
      <p:sp>
        <p:nvSpPr>
          <p:cNvPr id="12" name="Rectangle 11">
            <a:extLst>
              <a:ext uri="{FF2B5EF4-FFF2-40B4-BE49-F238E27FC236}">
                <a16:creationId xmlns:a16="http://schemas.microsoft.com/office/drawing/2014/main" id="{3DE9302A-C23B-438B-9B34-3382BA579E5F}"/>
              </a:ext>
            </a:extLst>
          </p:cNvPr>
          <p:cNvSpPr/>
          <p:nvPr userDrawn="1"/>
        </p:nvSpPr>
        <p:spPr>
          <a:xfrm>
            <a:off x="972581" y="2611228"/>
            <a:ext cx="1915418" cy="1780556"/>
          </a:xfrm>
          <a:prstGeom prst="rect">
            <a:avLst/>
          </a:prstGeom>
          <a:solidFill>
            <a:schemeClr val="bg1"/>
          </a:solidFill>
          <a:ln w="114300" cmpd="sng">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3CDD4F3-D5AC-4086-82E9-8EE2245678C9}"/>
              </a:ext>
            </a:extLst>
          </p:cNvPr>
          <p:cNvSpPr/>
          <p:nvPr userDrawn="1"/>
        </p:nvSpPr>
        <p:spPr>
          <a:xfrm>
            <a:off x="10249989" y="420661"/>
            <a:ext cx="1733005" cy="2934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B01D9F09-2034-49E2-814D-37EFB88C6917}"/>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a:off x="1106892" y="2830252"/>
            <a:ext cx="1646795" cy="1342508"/>
          </a:xfrm>
          <a:prstGeom prst="rect">
            <a:avLst/>
          </a:prstGeom>
          <a:ln>
            <a:solidFill>
              <a:schemeClr val="tx1"/>
            </a:solidFill>
          </a:ln>
        </p:spPr>
      </p:pic>
      <p:sp>
        <p:nvSpPr>
          <p:cNvPr id="15" name="Rectangle 14">
            <a:extLst>
              <a:ext uri="{FF2B5EF4-FFF2-40B4-BE49-F238E27FC236}">
                <a16:creationId xmlns:a16="http://schemas.microsoft.com/office/drawing/2014/main" id="{38D1FB19-C1DE-4D85-8B1A-4579B0F9F012}"/>
              </a:ext>
            </a:extLst>
          </p:cNvPr>
          <p:cNvSpPr/>
          <p:nvPr userDrawn="1"/>
        </p:nvSpPr>
        <p:spPr>
          <a:xfrm>
            <a:off x="1056004" y="4515078"/>
            <a:ext cx="1831996" cy="523220"/>
          </a:xfrm>
          <a:prstGeom prst="rect">
            <a:avLst/>
          </a:prstGeom>
        </p:spPr>
        <p:txBody>
          <a:bodyPr wrap="square">
            <a:spAutoFit/>
          </a:bodyPr>
          <a:lstStyle/>
          <a:p>
            <a:pPr algn="ctr"/>
            <a:r>
              <a:rPr lang="en-US" sz="1400" dirty="0">
                <a:latin typeface="Franklin Gothic Book" panose="020B0503020102020204" pitchFamily="34" charset="0"/>
              </a:rPr>
              <a:t>Mask Recipe Cards </a:t>
            </a:r>
          </a:p>
          <a:p>
            <a:pPr algn="ctr"/>
            <a:endParaRPr lang="en-US" sz="1400" dirty="0">
              <a:latin typeface="Franklin Gothic Book" panose="020B0503020102020204" pitchFamily="34" charset="0"/>
            </a:endParaRPr>
          </a:p>
        </p:txBody>
      </p:sp>
      <p:sp>
        <p:nvSpPr>
          <p:cNvPr id="16" name="Rectangle 15">
            <a:extLst>
              <a:ext uri="{FF2B5EF4-FFF2-40B4-BE49-F238E27FC236}">
                <a16:creationId xmlns:a16="http://schemas.microsoft.com/office/drawing/2014/main" id="{0AA217E1-416E-443D-8344-366BAD947D99}"/>
              </a:ext>
            </a:extLst>
          </p:cNvPr>
          <p:cNvSpPr/>
          <p:nvPr userDrawn="1"/>
        </p:nvSpPr>
        <p:spPr>
          <a:xfrm>
            <a:off x="3343673" y="4504970"/>
            <a:ext cx="2596918" cy="523220"/>
          </a:xfrm>
          <a:prstGeom prst="rect">
            <a:avLst/>
          </a:prstGeom>
        </p:spPr>
        <p:txBody>
          <a:bodyPr wrap="square">
            <a:spAutoFit/>
          </a:bodyPr>
          <a:lstStyle/>
          <a:p>
            <a:pPr algn="ctr"/>
            <a:r>
              <a:rPr lang="en-US" sz="1400" dirty="0">
                <a:latin typeface="Franklin Gothic Book" panose="020B0503020102020204" pitchFamily="34" charset="0"/>
              </a:rPr>
              <a:t>Conversation Cards </a:t>
            </a:r>
          </a:p>
          <a:p>
            <a:pPr algn="ctr"/>
            <a:endParaRPr lang="en-US" sz="1400" dirty="0">
              <a:latin typeface="Franklin Gothic Book" panose="020B0503020102020204" pitchFamily="34" charset="0"/>
            </a:endParaRPr>
          </a:p>
        </p:txBody>
      </p:sp>
      <p:sp>
        <p:nvSpPr>
          <p:cNvPr id="17" name="Rectangle 16">
            <a:extLst>
              <a:ext uri="{FF2B5EF4-FFF2-40B4-BE49-F238E27FC236}">
                <a16:creationId xmlns:a16="http://schemas.microsoft.com/office/drawing/2014/main" id="{27413B43-B875-4E77-994F-BB9201DD9496}"/>
              </a:ext>
            </a:extLst>
          </p:cNvPr>
          <p:cNvSpPr/>
          <p:nvPr userDrawn="1"/>
        </p:nvSpPr>
        <p:spPr>
          <a:xfrm>
            <a:off x="9128980" y="4510584"/>
            <a:ext cx="1756831" cy="738664"/>
          </a:xfrm>
          <a:prstGeom prst="rect">
            <a:avLst/>
          </a:prstGeom>
        </p:spPr>
        <p:txBody>
          <a:bodyPr wrap="square">
            <a:spAutoFit/>
          </a:bodyPr>
          <a:lstStyle/>
          <a:p>
            <a:pPr algn="ctr"/>
            <a:r>
              <a:rPr lang="en-US" sz="1400" dirty="0">
                <a:latin typeface="Franklin Gothic Book" panose="020B0503020102020204" pitchFamily="34" charset="0"/>
              </a:rPr>
              <a:t>Artistry Virtual </a:t>
            </a:r>
          </a:p>
          <a:p>
            <a:pPr algn="ctr"/>
            <a:r>
              <a:rPr lang="en-US" sz="1400" dirty="0">
                <a:latin typeface="Franklin Gothic Book" panose="020B0503020102020204" pitchFamily="34" charset="0"/>
              </a:rPr>
              <a:t>Beauty App </a:t>
            </a:r>
          </a:p>
          <a:p>
            <a:pPr algn="ctr"/>
            <a:endParaRPr lang="en-US" sz="1400" dirty="0">
              <a:latin typeface="Franklin Gothic Book" panose="020B0503020102020204" pitchFamily="34" charset="0"/>
            </a:endParaRPr>
          </a:p>
        </p:txBody>
      </p:sp>
      <p:sp>
        <p:nvSpPr>
          <p:cNvPr id="18" name="Retângulo 21">
            <a:extLst>
              <a:ext uri="{FF2B5EF4-FFF2-40B4-BE49-F238E27FC236}">
                <a16:creationId xmlns:a16="http://schemas.microsoft.com/office/drawing/2014/main" id="{E5ECA54F-9DDD-4DA9-A7D8-48E09D65C137}"/>
              </a:ext>
            </a:extLst>
          </p:cNvPr>
          <p:cNvSpPr/>
          <p:nvPr userDrawn="1"/>
        </p:nvSpPr>
        <p:spPr>
          <a:xfrm>
            <a:off x="841197" y="472478"/>
            <a:ext cx="2749920" cy="677108"/>
          </a:xfrm>
          <a:prstGeom prst="rect">
            <a:avLst/>
          </a:prstGeom>
        </p:spPr>
        <p:txBody>
          <a:bodyPr wrap="none" anchor="t">
            <a:spAutoFit/>
          </a:bodyPr>
          <a:lstStyle/>
          <a:p>
            <a:pPr algn="ctr"/>
            <a:r>
              <a:rPr lang="en-US" sz="3800" dirty="0">
                <a:solidFill>
                  <a:schemeClr val="tx1">
                    <a:lumMod val="75000"/>
                    <a:lumOff val="25000"/>
                  </a:schemeClr>
                </a:solidFill>
                <a:latin typeface="Franklin Gothic Book" panose="020B0503020102020204" pitchFamily="34" charset="0"/>
              </a:rPr>
              <a:t>RESOURCES</a:t>
            </a:r>
          </a:p>
        </p:txBody>
      </p:sp>
      <p:sp>
        <p:nvSpPr>
          <p:cNvPr id="19" name="Rectangle 18">
            <a:extLst>
              <a:ext uri="{FF2B5EF4-FFF2-40B4-BE49-F238E27FC236}">
                <a16:creationId xmlns:a16="http://schemas.microsoft.com/office/drawing/2014/main" id="{7D77E1C1-CEFA-40CB-B110-93B319F0A25E}"/>
              </a:ext>
            </a:extLst>
          </p:cNvPr>
          <p:cNvSpPr/>
          <p:nvPr userDrawn="1"/>
        </p:nvSpPr>
        <p:spPr>
          <a:xfrm>
            <a:off x="3663907" y="2611228"/>
            <a:ext cx="1915418" cy="1780556"/>
          </a:xfrm>
          <a:prstGeom prst="rect">
            <a:avLst/>
          </a:prstGeom>
          <a:solidFill>
            <a:schemeClr val="bg1"/>
          </a:solidFill>
          <a:ln w="114300" cmpd="sng">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C8727555-7C8A-4C1E-A52F-1AABEB6DA002}"/>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229390" y="2734608"/>
            <a:ext cx="784452" cy="1554183"/>
          </a:xfrm>
          <a:prstGeom prst="rect">
            <a:avLst/>
          </a:prstGeom>
        </p:spPr>
      </p:pic>
      <p:sp>
        <p:nvSpPr>
          <p:cNvPr id="21" name="Rectangle 20">
            <a:extLst>
              <a:ext uri="{FF2B5EF4-FFF2-40B4-BE49-F238E27FC236}">
                <a16:creationId xmlns:a16="http://schemas.microsoft.com/office/drawing/2014/main" id="{AB0C8B97-4329-4153-91F5-5082E7656103}"/>
              </a:ext>
            </a:extLst>
          </p:cNvPr>
          <p:cNvSpPr/>
          <p:nvPr userDrawn="1"/>
        </p:nvSpPr>
        <p:spPr>
          <a:xfrm>
            <a:off x="8970393" y="2602969"/>
            <a:ext cx="1915418" cy="1780556"/>
          </a:xfrm>
          <a:prstGeom prst="rect">
            <a:avLst/>
          </a:prstGeom>
          <a:solidFill>
            <a:schemeClr val="bg1"/>
          </a:solidFill>
          <a:ln w="114300" cmpd="sng">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D21B64DC-686F-4A86-993D-626841E1653E}"/>
              </a:ext>
            </a:extLst>
          </p:cNvPr>
          <p:cNvPicPr>
            <a:picLocks noChangeAspect="1"/>
          </p:cNvPicPr>
          <p:nvPr userDrawn="1"/>
        </p:nvPicPr>
        <p:blipFill>
          <a:blip r:embed="rId11"/>
          <a:stretch>
            <a:fillRect/>
          </a:stretch>
        </p:blipFill>
        <p:spPr>
          <a:xfrm>
            <a:off x="9068185" y="2719945"/>
            <a:ext cx="833790" cy="1542142"/>
          </a:xfrm>
          <a:prstGeom prst="rect">
            <a:avLst/>
          </a:prstGeom>
        </p:spPr>
      </p:pic>
      <p:sp>
        <p:nvSpPr>
          <p:cNvPr id="23" name="Rectangle 22">
            <a:extLst>
              <a:ext uri="{FF2B5EF4-FFF2-40B4-BE49-F238E27FC236}">
                <a16:creationId xmlns:a16="http://schemas.microsoft.com/office/drawing/2014/main" id="{1001006D-7C1C-48F6-A877-D5BE0AFFD00B}"/>
              </a:ext>
            </a:extLst>
          </p:cNvPr>
          <p:cNvSpPr/>
          <p:nvPr userDrawn="1"/>
        </p:nvSpPr>
        <p:spPr>
          <a:xfrm>
            <a:off x="6325041" y="2597402"/>
            <a:ext cx="1915418" cy="1780556"/>
          </a:xfrm>
          <a:prstGeom prst="rect">
            <a:avLst/>
          </a:prstGeom>
          <a:solidFill>
            <a:schemeClr val="bg1"/>
          </a:solidFill>
          <a:ln w="114300" cmpd="sng">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89D33776-7C04-41CB-A16D-1AAC07A13EBD}"/>
              </a:ext>
            </a:extLst>
          </p:cNvPr>
          <p:cNvCxnSpPr>
            <a:cxnSpLocks/>
          </p:cNvCxnSpPr>
          <p:nvPr userDrawn="1"/>
        </p:nvCxnSpPr>
        <p:spPr>
          <a:xfrm>
            <a:off x="3663907" y="811032"/>
            <a:ext cx="7283451" cy="0"/>
          </a:xfrm>
          <a:prstGeom prst="line">
            <a:avLst/>
          </a:prstGeom>
          <a:ln w="635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A64FFCC2-C087-4E11-B7D3-4D64CC22E208}"/>
              </a:ext>
            </a:extLst>
          </p:cNvPr>
          <p:cNvPicPr/>
          <p:nvPr userDrawn="1"/>
        </p:nvPicPr>
        <p:blipFill>
          <a:blip r:embed="rId12" cstate="screen">
            <a:extLst>
              <a:ext uri="{28A0092B-C50C-407E-A947-70E740481C1C}">
                <a14:useLocalDpi xmlns:a14="http://schemas.microsoft.com/office/drawing/2010/main"/>
              </a:ext>
            </a:extLst>
          </a:blip>
          <a:stretch>
            <a:fillRect/>
          </a:stretch>
        </p:blipFill>
        <p:spPr>
          <a:xfrm>
            <a:off x="6671947" y="2689658"/>
            <a:ext cx="1220498" cy="1518480"/>
          </a:xfrm>
          <a:prstGeom prst="rect">
            <a:avLst/>
          </a:prstGeom>
        </p:spPr>
      </p:pic>
      <p:sp>
        <p:nvSpPr>
          <p:cNvPr id="26" name="Rectangle 25">
            <a:extLst>
              <a:ext uri="{FF2B5EF4-FFF2-40B4-BE49-F238E27FC236}">
                <a16:creationId xmlns:a16="http://schemas.microsoft.com/office/drawing/2014/main" id="{89161405-D261-4E92-BE15-64BFED0DE9CC}"/>
              </a:ext>
            </a:extLst>
          </p:cNvPr>
          <p:cNvSpPr/>
          <p:nvPr userDrawn="1"/>
        </p:nvSpPr>
        <p:spPr>
          <a:xfrm>
            <a:off x="5782895" y="4512902"/>
            <a:ext cx="2998602" cy="523220"/>
          </a:xfrm>
          <a:prstGeom prst="rect">
            <a:avLst/>
          </a:prstGeom>
        </p:spPr>
        <p:txBody>
          <a:bodyPr wrap="square">
            <a:spAutoFit/>
          </a:bodyPr>
          <a:lstStyle/>
          <a:p>
            <a:pPr algn="ctr"/>
            <a:r>
              <a:rPr lang="en-US" sz="1400" dirty="0">
                <a:latin typeface="Franklin Gothic Book" panose="020B0503020102020204" pitchFamily="34" charset="0"/>
              </a:rPr>
              <a:t>Samples / Beauty Breaks</a:t>
            </a:r>
          </a:p>
          <a:p>
            <a:pPr algn="ctr"/>
            <a:endParaRPr lang="en-US" sz="1400" dirty="0">
              <a:latin typeface="Franklin Gothic Book" panose="020B0503020102020204" pitchFamily="34" charset="0"/>
            </a:endParaRPr>
          </a:p>
        </p:txBody>
      </p:sp>
      <p:pic>
        <p:nvPicPr>
          <p:cNvPr id="27" name="Picture 26">
            <a:extLst>
              <a:ext uri="{FF2B5EF4-FFF2-40B4-BE49-F238E27FC236}">
                <a16:creationId xmlns:a16="http://schemas.microsoft.com/office/drawing/2014/main" id="{33A80EA4-3DAD-4F4F-867E-3CA7FDB2A974}"/>
              </a:ext>
            </a:extLst>
          </p:cNvPr>
          <p:cNvPicPr>
            <a:picLocks noChangeAspect="1"/>
          </p:cNvPicPr>
          <p:nvPr userDrawn="1"/>
        </p:nvPicPr>
        <p:blipFill>
          <a:blip r:embed="rId11"/>
          <a:stretch>
            <a:fillRect/>
          </a:stretch>
        </p:blipFill>
        <p:spPr>
          <a:xfrm>
            <a:off x="9962064" y="2719945"/>
            <a:ext cx="833790" cy="1542142"/>
          </a:xfrm>
          <a:prstGeom prst="rect">
            <a:avLst/>
          </a:prstGeom>
        </p:spPr>
      </p:pic>
      <p:pic>
        <p:nvPicPr>
          <p:cNvPr id="28" name="Picture 27">
            <a:extLst>
              <a:ext uri="{FF2B5EF4-FFF2-40B4-BE49-F238E27FC236}">
                <a16:creationId xmlns:a16="http://schemas.microsoft.com/office/drawing/2014/main" id="{6C197716-D8D2-4E90-B827-7AB11CE84AC1}"/>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9999209" y="2893287"/>
            <a:ext cx="729095" cy="1188084"/>
          </a:xfrm>
          <a:prstGeom prst="rect">
            <a:avLst/>
          </a:prstGeom>
        </p:spPr>
      </p:pic>
      <p:pic>
        <p:nvPicPr>
          <p:cNvPr id="29" name="Picture 28">
            <a:extLst>
              <a:ext uri="{FF2B5EF4-FFF2-40B4-BE49-F238E27FC236}">
                <a16:creationId xmlns:a16="http://schemas.microsoft.com/office/drawing/2014/main" id="{2E6920AF-CA1C-49EF-A579-388B44EE9E39}"/>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7104491" y="5049833"/>
            <a:ext cx="2048188" cy="1461468"/>
          </a:xfrm>
          <a:prstGeom prst="rect">
            <a:avLst/>
          </a:prstGeom>
        </p:spPr>
      </p:pic>
      <p:sp>
        <p:nvSpPr>
          <p:cNvPr id="30" name="Footer Placeholder 1">
            <a:extLst>
              <a:ext uri="{FF2B5EF4-FFF2-40B4-BE49-F238E27FC236}">
                <a16:creationId xmlns:a16="http://schemas.microsoft.com/office/drawing/2014/main" id="{901DFC61-B743-45A2-82E2-D2D4E36B0F19}"/>
              </a:ext>
            </a:extLst>
          </p:cNvPr>
          <p:cNvSpPr txBox="1">
            <a:spLocks/>
          </p:cNvSpPr>
          <p:nvPr userDrawn="1"/>
        </p:nvSpPr>
        <p:spPr>
          <a:xfrm>
            <a:off x="1689463" y="6546703"/>
            <a:ext cx="8813074"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10000"/>
              </a:lnSpc>
              <a:defRPr/>
            </a:pPr>
            <a:r>
              <a:rPr lang="en-US" sz="933" dirty="0">
                <a:latin typeface="Franklin Gothic Book" panose="020B0503020102020204" pitchFamily="34" charset="0"/>
                <a:ea typeface="Franklin Gothic Book" charset="0"/>
                <a:cs typeface="Franklin Gothic Book" charset="0"/>
              </a:rPr>
              <a:t>©2019 Alticor Inc. All rights reserved. For IBO use only. Not to be used with prospects. Use website or catalog for current pricing.</a:t>
            </a:r>
          </a:p>
        </p:txBody>
      </p:sp>
      <p:sp>
        <p:nvSpPr>
          <p:cNvPr id="31" name="Rectangle 30">
            <a:extLst>
              <a:ext uri="{FF2B5EF4-FFF2-40B4-BE49-F238E27FC236}">
                <a16:creationId xmlns:a16="http://schemas.microsoft.com/office/drawing/2014/main" id="{6892D61B-3847-4E05-87DD-8C9426616CC0}"/>
              </a:ext>
            </a:extLst>
          </p:cNvPr>
          <p:cNvSpPr/>
          <p:nvPr userDrawn="1"/>
        </p:nvSpPr>
        <p:spPr>
          <a:xfrm>
            <a:off x="-24536400" y="-13944600"/>
            <a:ext cx="61264800" cy="347472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68421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lide 28">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57F9A6-B51B-4CA8-BD85-0D2EB41612F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42" y="0"/>
            <a:ext cx="12190857" cy="6859072"/>
          </a:xfrm>
          <a:prstGeom prst="rect">
            <a:avLst/>
          </a:prstGeom>
        </p:spPr>
      </p:pic>
      <p:grpSp>
        <p:nvGrpSpPr>
          <p:cNvPr id="3" name="Group 2">
            <a:extLst>
              <a:ext uri="{FF2B5EF4-FFF2-40B4-BE49-F238E27FC236}">
                <a16:creationId xmlns:a16="http://schemas.microsoft.com/office/drawing/2014/main" id="{E56F6723-CC83-4004-AC1B-B999C6A3580D}"/>
              </a:ext>
            </a:extLst>
          </p:cNvPr>
          <p:cNvGrpSpPr/>
          <p:nvPr userDrawn="1"/>
        </p:nvGrpSpPr>
        <p:grpSpPr>
          <a:xfrm>
            <a:off x="1712" y="79"/>
            <a:ext cx="12190288" cy="6858752"/>
            <a:chOff x="1284" y="79"/>
            <a:chExt cx="9141434" cy="5143343"/>
          </a:xfrm>
        </p:grpSpPr>
        <p:sp>
          <p:nvSpPr>
            <p:cNvPr id="4" name="Rectangle 3">
              <a:extLst>
                <a:ext uri="{FF2B5EF4-FFF2-40B4-BE49-F238E27FC236}">
                  <a16:creationId xmlns:a16="http://schemas.microsoft.com/office/drawing/2014/main" id="{80080F13-6EE1-47C2-9BF0-4C004BA5A5EE}"/>
                </a:ext>
              </a:extLst>
            </p:cNvPr>
            <p:cNvSpPr/>
            <p:nvPr/>
          </p:nvSpPr>
          <p:spPr>
            <a:xfrm>
              <a:off x="176865" y="4069519"/>
              <a:ext cx="2971800" cy="648548"/>
            </a:xfrm>
            <a:prstGeom prst="rect">
              <a:avLst/>
            </a:prstGeom>
            <a:noFill/>
            <a:ln w="12700" cap="flat">
              <a:noFill/>
              <a:miter lim="400000"/>
            </a:ln>
            <a:effectLst/>
            <a:sp3d/>
          </p:spPr>
          <p:txBody>
            <a:bodyPr rot="0" spcFirstLastPara="1" vertOverflow="overflow" horzOverflow="overflow" vert="horz" wrap="square" lIns="38100" tIns="38100" rIns="38100" bIns="38100" numCol="1" spcCol="38100" rtlCol="0" anchor="ctr">
              <a:spAutoFit/>
            </a:bodyPr>
            <a:lstStyle/>
            <a:p>
              <a:pPr marL="0" marR="0" lvl="0" indent="0" algn="ctr" defTabSz="438150" eaLnBrk="1" fontAlgn="auto" latinLnBrk="0" hangingPunct="0">
                <a:lnSpc>
                  <a:spcPct val="8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Franklin Gothic Demi Cond" panose="020B0603020102020204" pitchFamily="34" charset="0"/>
                  <a:sym typeface="Helvetica Light"/>
                </a:rPr>
                <a:t>Formal, In-Person</a:t>
              </a:r>
              <a:br>
                <a:rPr kumimoji="0" lang="en-US" sz="3200" b="1" i="0" u="none" strike="noStrike" kern="0" cap="none" spc="0" normalizeH="0" baseline="0" noProof="0" dirty="0">
                  <a:ln>
                    <a:noFill/>
                  </a:ln>
                  <a:solidFill>
                    <a:srgbClr val="FFFFFF"/>
                  </a:solidFill>
                  <a:effectLst/>
                  <a:uLnTx/>
                  <a:uFillTx/>
                  <a:latin typeface="Franklin Gothic Demi Cond" panose="020B0603020102020204" pitchFamily="34" charset="0"/>
                  <a:sym typeface="Helvetica Light"/>
                </a:rPr>
              </a:br>
              <a:r>
                <a:rPr kumimoji="0" lang="en-US" sz="3200" b="1" i="0" u="none" strike="noStrike" kern="0" cap="none" spc="0" normalizeH="0" baseline="0" noProof="0" dirty="0">
                  <a:ln>
                    <a:noFill/>
                  </a:ln>
                  <a:solidFill>
                    <a:srgbClr val="FFFFFF"/>
                  </a:solidFill>
                  <a:effectLst/>
                  <a:uLnTx/>
                  <a:uFillTx/>
                  <a:latin typeface="Franklin Gothic Demi Cond" panose="020B0603020102020204" pitchFamily="34" charset="0"/>
                  <a:sym typeface="Helvetica Light"/>
                </a:rPr>
                <a:t> Beauty Break</a:t>
              </a:r>
            </a:p>
          </p:txBody>
        </p:sp>
        <p:sp>
          <p:nvSpPr>
            <p:cNvPr id="5" name="Rectangle 4">
              <a:extLst>
                <a:ext uri="{FF2B5EF4-FFF2-40B4-BE49-F238E27FC236}">
                  <a16:creationId xmlns:a16="http://schemas.microsoft.com/office/drawing/2014/main" id="{9AAC2348-5135-433C-A684-458DC3435A54}"/>
                </a:ext>
              </a:extLst>
            </p:cNvPr>
            <p:cNvSpPr/>
            <p:nvPr/>
          </p:nvSpPr>
          <p:spPr>
            <a:xfrm>
              <a:off x="3081769" y="4069519"/>
              <a:ext cx="2971800" cy="648548"/>
            </a:xfrm>
            <a:prstGeom prst="rect">
              <a:avLst/>
            </a:prstGeom>
            <a:noFill/>
            <a:ln w="12700" cap="flat">
              <a:noFill/>
              <a:miter lim="400000"/>
            </a:ln>
            <a:effectLst/>
            <a:sp3d/>
          </p:spPr>
          <p:txBody>
            <a:bodyPr rot="0" spcFirstLastPara="1" vertOverflow="overflow" horzOverflow="overflow" vert="horz" wrap="square" lIns="38100" tIns="38100" rIns="38100" bIns="38100" numCol="1" spcCol="38100" rtlCol="0" anchor="ctr">
              <a:spAutoFit/>
            </a:bodyPr>
            <a:lstStyle/>
            <a:p>
              <a:pPr marL="0" marR="0" lvl="0" indent="0" algn="ctr" defTabSz="438150" eaLnBrk="1" fontAlgn="auto" latinLnBrk="0" hangingPunct="0">
                <a:lnSpc>
                  <a:spcPct val="8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Franklin Gothic Demi Cond" panose="020B0603020102020204" pitchFamily="34" charset="0"/>
                  <a:sym typeface="Helvetica Light"/>
                </a:rPr>
                <a:t>Casual, In-Person </a:t>
              </a:r>
              <a:br>
                <a:rPr kumimoji="0" lang="en-US" sz="3200" b="1" i="0" u="none" strike="noStrike" kern="0" cap="none" spc="0" normalizeH="0" baseline="0" noProof="0" dirty="0">
                  <a:ln>
                    <a:noFill/>
                  </a:ln>
                  <a:solidFill>
                    <a:srgbClr val="FFFFFF"/>
                  </a:solidFill>
                  <a:effectLst/>
                  <a:uLnTx/>
                  <a:uFillTx/>
                  <a:latin typeface="Franklin Gothic Demi Cond" panose="020B0603020102020204" pitchFamily="34" charset="0"/>
                  <a:sym typeface="Helvetica Light"/>
                </a:rPr>
              </a:br>
              <a:r>
                <a:rPr kumimoji="0" lang="en-US" sz="3200" b="1" i="0" u="none" strike="noStrike" kern="0" cap="none" spc="0" normalizeH="0" baseline="0" noProof="0" dirty="0">
                  <a:ln>
                    <a:noFill/>
                  </a:ln>
                  <a:solidFill>
                    <a:srgbClr val="FFFFFF"/>
                  </a:solidFill>
                  <a:effectLst/>
                  <a:uLnTx/>
                  <a:uFillTx/>
                  <a:latin typeface="Franklin Gothic Demi Cond" panose="020B0603020102020204" pitchFamily="34" charset="0"/>
                  <a:sym typeface="Helvetica Light"/>
                </a:rPr>
                <a:t>Beauty Break</a:t>
              </a:r>
            </a:p>
          </p:txBody>
        </p:sp>
        <p:sp>
          <p:nvSpPr>
            <p:cNvPr id="7" name="Rectangle 6">
              <a:extLst>
                <a:ext uri="{FF2B5EF4-FFF2-40B4-BE49-F238E27FC236}">
                  <a16:creationId xmlns:a16="http://schemas.microsoft.com/office/drawing/2014/main" id="{AFD9AED3-6B13-4EAC-9EA7-4765FC44B31A}"/>
                </a:ext>
              </a:extLst>
            </p:cNvPr>
            <p:cNvSpPr/>
            <p:nvPr/>
          </p:nvSpPr>
          <p:spPr>
            <a:xfrm>
              <a:off x="6270880" y="4069519"/>
              <a:ext cx="2473799" cy="648548"/>
            </a:xfrm>
            <a:prstGeom prst="rect">
              <a:avLst/>
            </a:prstGeom>
            <a:noFill/>
            <a:ln w="12700" cap="flat">
              <a:noFill/>
              <a:miter lim="400000"/>
            </a:ln>
            <a:effectLst/>
            <a:sp3d/>
          </p:spPr>
          <p:txBody>
            <a:bodyPr rot="0" spcFirstLastPara="1" vertOverflow="overflow" horzOverflow="overflow" vert="horz" wrap="square" lIns="38100" tIns="38100" rIns="38100" bIns="38100" numCol="1" spcCol="38100" rtlCol="0" anchor="ctr">
              <a:spAutoFit/>
            </a:bodyPr>
            <a:lstStyle/>
            <a:p>
              <a:pPr marL="0" marR="0" lvl="0" indent="0" algn="ctr" defTabSz="438150" eaLnBrk="1" fontAlgn="auto" latinLnBrk="0" hangingPunct="0">
                <a:lnSpc>
                  <a:spcPct val="8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Franklin Gothic Demi Cond" panose="020B0603020102020204" pitchFamily="34" charset="0"/>
                  <a:sym typeface="Helvetica Light"/>
                </a:rPr>
                <a:t>Online </a:t>
              </a:r>
              <a:br>
                <a:rPr kumimoji="0" lang="en-US" sz="3200" b="1" i="0" u="none" strike="noStrike" kern="0" cap="none" spc="0" normalizeH="0" baseline="0" noProof="0" dirty="0">
                  <a:ln>
                    <a:noFill/>
                  </a:ln>
                  <a:solidFill>
                    <a:srgbClr val="FFFFFF"/>
                  </a:solidFill>
                  <a:effectLst/>
                  <a:uLnTx/>
                  <a:uFillTx/>
                  <a:latin typeface="Franklin Gothic Demi Cond" panose="020B0603020102020204" pitchFamily="34" charset="0"/>
                  <a:sym typeface="Helvetica Light"/>
                </a:rPr>
              </a:br>
              <a:r>
                <a:rPr kumimoji="0" lang="en-US" sz="3200" b="1" i="0" u="none" strike="noStrike" kern="0" cap="none" spc="0" normalizeH="0" baseline="0" noProof="0" dirty="0">
                  <a:ln>
                    <a:noFill/>
                  </a:ln>
                  <a:solidFill>
                    <a:srgbClr val="FFFFFF"/>
                  </a:solidFill>
                  <a:effectLst/>
                  <a:uLnTx/>
                  <a:uFillTx/>
                  <a:latin typeface="Franklin Gothic Demi Cond" panose="020B0603020102020204" pitchFamily="34" charset="0"/>
                  <a:sym typeface="Helvetica Light"/>
                </a:rPr>
                <a:t>Beauty Break</a:t>
              </a:r>
            </a:p>
          </p:txBody>
        </p:sp>
        <p:sp>
          <p:nvSpPr>
            <p:cNvPr id="8" name="Retângulo 2">
              <a:extLst>
                <a:ext uri="{FF2B5EF4-FFF2-40B4-BE49-F238E27FC236}">
                  <a16:creationId xmlns:a16="http://schemas.microsoft.com/office/drawing/2014/main" id="{A06667C4-7742-4B6F-87C8-5F2DF58757E4}"/>
                </a:ext>
              </a:extLst>
            </p:cNvPr>
            <p:cNvSpPr/>
            <p:nvPr/>
          </p:nvSpPr>
          <p:spPr>
            <a:xfrm>
              <a:off x="555657" y="386309"/>
              <a:ext cx="8032687" cy="567768"/>
            </a:xfrm>
            <a:prstGeom prst="rect">
              <a:avLst/>
            </a:prstGeom>
          </p:spPr>
          <p:txBody>
            <a:bodyPr wrap="square">
              <a:spAutoFit/>
            </a:bodyPr>
            <a:lstStyle/>
            <a:p>
              <a:pPr algn="ctr" defTabSz="308063" hangingPunct="0">
                <a:lnSpc>
                  <a:spcPct val="80000"/>
                </a:lnSpc>
                <a:tabLst>
                  <a:tab pos="4371975" algn="l"/>
                </a:tabLst>
              </a:pPr>
              <a:r>
                <a:rPr lang="en-US" sz="5400" kern="0" spc="-113" dirty="0">
                  <a:solidFill>
                    <a:srgbClr val="000000">
                      <a:lumMod val="75000"/>
                      <a:lumOff val="25000"/>
                    </a:srgbClr>
                  </a:solidFill>
                  <a:latin typeface="Franklin Gothic Medium" panose="020B0603020102020204" pitchFamily="34" charset="0"/>
                  <a:sym typeface="Helvetica Light"/>
                </a:rPr>
                <a:t>Artistry</a:t>
              </a:r>
              <a:r>
                <a:rPr lang="en-US" sz="5400" kern="0" spc="-113" baseline="30000" dirty="0">
                  <a:solidFill>
                    <a:srgbClr val="000000">
                      <a:lumMod val="75000"/>
                      <a:lumOff val="25000"/>
                    </a:srgbClr>
                  </a:solidFill>
                  <a:latin typeface="Franklin Gothic Medium" panose="020B0603020102020204" pitchFamily="34" charset="0"/>
                  <a:sym typeface="Helvetica Light"/>
                </a:rPr>
                <a:t>™</a:t>
              </a:r>
              <a:r>
                <a:rPr lang="en-US" sz="5400" kern="0" spc="-113" dirty="0">
                  <a:solidFill>
                    <a:srgbClr val="000000">
                      <a:lumMod val="75000"/>
                      <a:lumOff val="25000"/>
                    </a:srgbClr>
                  </a:solidFill>
                  <a:latin typeface="Franklin Gothic Medium" panose="020B0603020102020204" pitchFamily="34" charset="0"/>
                  <a:sym typeface="Helvetica Light"/>
                </a:rPr>
                <a:t> Beauty Breaks</a:t>
              </a:r>
            </a:p>
          </p:txBody>
        </p:sp>
        <p:grpSp>
          <p:nvGrpSpPr>
            <p:cNvPr id="9" name="Agrupar 8">
              <a:extLst>
                <a:ext uri="{FF2B5EF4-FFF2-40B4-BE49-F238E27FC236}">
                  <a16:creationId xmlns:a16="http://schemas.microsoft.com/office/drawing/2014/main" id="{629D38DE-773F-496B-A579-F4A44F0904C2}"/>
                </a:ext>
              </a:extLst>
            </p:cNvPr>
            <p:cNvGrpSpPr/>
            <p:nvPr/>
          </p:nvGrpSpPr>
          <p:grpSpPr>
            <a:xfrm>
              <a:off x="1284" y="79"/>
              <a:ext cx="9141434" cy="5143343"/>
              <a:chOff x="1524" y="0"/>
              <a:chExt cx="12188951" cy="6858000"/>
            </a:xfrm>
          </p:grpSpPr>
          <p:pic>
            <p:nvPicPr>
              <p:cNvPr id="13" name="Imagem 5">
                <a:extLst>
                  <a:ext uri="{FF2B5EF4-FFF2-40B4-BE49-F238E27FC236}">
                    <a16:creationId xmlns:a16="http://schemas.microsoft.com/office/drawing/2014/main" id="{47600949-830D-4DC8-ADB5-45E6C8152FC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251694" cy="6858000"/>
              </a:xfrm>
              <a:prstGeom prst="rect">
                <a:avLst/>
              </a:prstGeom>
            </p:spPr>
          </p:pic>
          <p:pic>
            <p:nvPicPr>
              <p:cNvPr id="14" name="Imagem 6">
                <a:extLst>
                  <a:ext uri="{FF2B5EF4-FFF2-40B4-BE49-F238E27FC236}">
                    <a16:creationId xmlns:a16="http://schemas.microsoft.com/office/drawing/2014/main" id="{1EE87D4E-F226-47A2-B337-527A052CDAF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830928" y="0"/>
                <a:ext cx="359547" cy="6858000"/>
              </a:xfrm>
              <a:prstGeom prst="rect">
                <a:avLst/>
              </a:prstGeom>
            </p:spPr>
          </p:pic>
          <p:pic>
            <p:nvPicPr>
              <p:cNvPr id="15" name="Imagem 7">
                <a:extLst>
                  <a:ext uri="{FF2B5EF4-FFF2-40B4-BE49-F238E27FC236}">
                    <a16:creationId xmlns:a16="http://schemas.microsoft.com/office/drawing/2014/main" id="{2C368B67-52A6-46A8-9CDA-5A365F01256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53218" y="6133514"/>
                <a:ext cx="11577697" cy="724485"/>
              </a:xfrm>
              <a:prstGeom prst="rect">
                <a:avLst/>
              </a:prstGeom>
            </p:spPr>
          </p:pic>
        </p:grpSp>
        <p:pic>
          <p:nvPicPr>
            <p:cNvPr id="10" name="Picture 5" descr="image006">
              <a:extLst>
                <a:ext uri="{FF2B5EF4-FFF2-40B4-BE49-F238E27FC236}">
                  <a16:creationId xmlns:a16="http://schemas.microsoft.com/office/drawing/2014/main" id="{374B3BF3-D48B-469C-86D8-5A9EBCD5AC65}"/>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142499" y="1503239"/>
              <a:ext cx="2730562" cy="238114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FD55FC68-1CA9-4B3B-8B68-A6623FBF8BF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97484" y="1503239"/>
              <a:ext cx="2730562" cy="2418894"/>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026A5B10-F80C-4690-87F9-A3CC1FBAFCB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212906" y="1503238"/>
              <a:ext cx="2709527" cy="2381144"/>
            </a:xfrm>
            <a:prstGeom prst="rect">
              <a:avLst/>
            </a:prstGeom>
            <a:effectLst>
              <a:outerShdw blurRad="50800" dist="38100" dir="2700000" algn="tl" rotWithShape="0">
                <a:prstClr val="black">
                  <a:alpha val="40000"/>
                </a:prstClr>
              </a:outerShdw>
            </a:effectLst>
          </p:spPr>
        </p:pic>
      </p:grpSp>
      <p:sp>
        <p:nvSpPr>
          <p:cNvPr id="16" name="Rectangle 15">
            <a:extLst>
              <a:ext uri="{FF2B5EF4-FFF2-40B4-BE49-F238E27FC236}">
                <a16:creationId xmlns:a16="http://schemas.microsoft.com/office/drawing/2014/main" id="{7AEBBC13-9CAC-44EA-8F7F-ABB7BA26F667}"/>
              </a:ext>
            </a:extLst>
          </p:cNvPr>
          <p:cNvSpPr/>
          <p:nvPr userDrawn="1"/>
        </p:nvSpPr>
        <p:spPr>
          <a:xfrm>
            <a:off x="-24536400" y="-13944600"/>
            <a:ext cx="61264800" cy="347472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92146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Slide 29">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A3E329C3-26A7-4E11-9778-9161F9DFF3DC}"/>
              </a:ext>
            </a:extLst>
          </p:cNvPr>
          <p:cNvSpPr>
            <a:spLocks noGrp="1"/>
          </p:cNvSpPr>
          <p:nvPr>
            <p:ph type="ftr" sz="quarter" idx="11"/>
          </p:nvPr>
        </p:nvSpPr>
        <p:spPr>
          <a:xfrm>
            <a:off x="4038600" y="6356350"/>
            <a:ext cx="4114800" cy="365125"/>
          </a:xfrm>
        </p:spPr>
        <p:txBody>
          <a:bodyPr/>
          <a:lstStyle/>
          <a:p>
            <a:pPr>
              <a:lnSpc>
                <a:spcPct val="110000"/>
              </a:lnSpc>
              <a:defRPr/>
            </a:pPr>
            <a:r>
              <a:rPr lang="en-US" sz="933">
                <a:ea typeface="Franklin Gothic Book" charset="0"/>
                <a:cs typeface="Franklin Gothic Book" charset="0"/>
              </a:rPr>
              <a:t>©2018 Alticor Inc. All rights reserved. For IBO use only. Not to be used with prospects. Use website or catalog for current pricing.</a:t>
            </a:r>
            <a:endParaRPr lang="en-US" sz="933" dirty="0">
              <a:ea typeface="Franklin Gothic Book" charset="0"/>
              <a:cs typeface="Franklin Gothic Book" charset="0"/>
            </a:endParaRPr>
          </a:p>
        </p:txBody>
      </p:sp>
      <p:pic>
        <p:nvPicPr>
          <p:cNvPr id="6" name="Picture 5">
            <a:extLst>
              <a:ext uri="{FF2B5EF4-FFF2-40B4-BE49-F238E27FC236}">
                <a16:creationId xmlns:a16="http://schemas.microsoft.com/office/drawing/2014/main" id="{8358D596-33A3-4836-991C-8B63B054BF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0BE9A1E6-04E5-43B3-8100-068F1B089F8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376029" y="1578639"/>
            <a:ext cx="4170941" cy="1276076"/>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80F93B8A-FCEA-45C6-9A69-588569493400}"/>
              </a:ext>
            </a:extLst>
          </p:cNvPr>
          <p:cNvSpPr txBox="1"/>
          <p:nvPr userDrawn="1"/>
        </p:nvSpPr>
        <p:spPr>
          <a:xfrm>
            <a:off x="6454913" y="2482816"/>
            <a:ext cx="6013174" cy="584775"/>
          </a:xfrm>
          <a:prstGeom prst="rect">
            <a:avLst/>
          </a:prstGeom>
          <a:noFill/>
        </p:spPr>
        <p:txBody>
          <a:bodyPr wrap="square" rtlCol="0">
            <a:spAutoFit/>
          </a:bodyPr>
          <a:lstStyle/>
          <a:p>
            <a:pPr algn="ctr"/>
            <a:r>
              <a:rPr lang="en-US" sz="3200" dirty="0">
                <a:solidFill>
                  <a:srgbClr val="8F8F8F"/>
                </a:solidFill>
                <a:latin typeface="Franklin Gothic Book" panose="020B0503020102020204" pitchFamily="34" charset="0"/>
              </a:rPr>
              <a:t>SIGNATURE SELECT MASKS</a:t>
            </a:r>
          </a:p>
        </p:txBody>
      </p:sp>
      <p:sp>
        <p:nvSpPr>
          <p:cNvPr id="9" name="Footer Placeholder 1">
            <a:extLst>
              <a:ext uri="{FF2B5EF4-FFF2-40B4-BE49-F238E27FC236}">
                <a16:creationId xmlns:a16="http://schemas.microsoft.com/office/drawing/2014/main" id="{C58E55C1-FC66-43AF-808F-4F6E900B093B}"/>
              </a:ext>
            </a:extLst>
          </p:cNvPr>
          <p:cNvSpPr txBox="1">
            <a:spLocks/>
          </p:cNvSpPr>
          <p:nvPr userDrawn="1"/>
        </p:nvSpPr>
        <p:spPr>
          <a:xfrm>
            <a:off x="1689463" y="6546703"/>
            <a:ext cx="8813074"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10000"/>
              </a:lnSpc>
              <a:defRPr/>
            </a:pPr>
            <a:r>
              <a:rPr lang="en-US" sz="933" dirty="0">
                <a:solidFill>
                  <a:schemeClr val="bg1"/>
                </a:solidFill>
                <a:latin typeface="Franklin Gothic Book" panose="020B0503020102020204" pitchFamily="34" charset="0"/>
                <a:ea typeface="Franklin Gothic Book" charset="0"/>
                <a:cs typeface="Franklin Gothic Book" charset="0"/>
              </a:rPr>
              <a:t>©2019 Alticor Inc. All rights reserved. For IBO use only. Not to be used with prospects. Use website or catalog for current pricing.</a:t>
            </a:r>
          </a:p>
        </p:txBody>
      </p:sp>
      <p:sp>
        <p:nvSpPr>
          <p:cNvPr id="10" name="Retângulo 2">
            <a:extLst>
              <a:ext uri="{FF2B5EF4-FFF2-40B4-BE49-F238E27FC236}">
                <a16:creationId xmlns:a16="http://schemas.microsoft.com/office/drawing/2014/main" id="{38CA118B-5646-48A7-A1E5-63FCFD79B087}"/>
              </a:ext>
            </a:extLst>
          </p:cNvPr>
          <p:cNvSpPr/>
          <p:nvPr userDrawn="1"/>
        </p:nvSpPr>
        <p:spPr>
          <a:xfrm>
            <a:off x="6869151" y="931966"/>
            <a:ext cx="4928839" cy="732508"/>
          </a:xfrm>
          <a:prstGeom prst="rect">
            <a:avLst/>
          </a:prstGeom>
        </p:spPr>
        <p:txBody>
          <a:bodyPr wrap="square">
            <a:spAutoFit/>
          </a:bodyPr>
          <a:lstStyle/>
          <a:p>
            <a:pPr algn="ctr" defTabSz="410740" hangingPunct="0">
              <a:lnSpc>
                <a:spcPct val="80000"/>
              </a:lnSpc>
              <a:tabLst>
                <a:tab pos="5829154" algn="l"/>
              </a:tabLst>
            </a:pPr>
            <a:r>
              <a:rPr lang="en-US" sz="5200" kern="0" spc="-151" dirty="0">
                <a:solidFill>
                  <a:srgbClr val="8F8F8F"/>
                </a:solidFill>
                <a:latin typeface="Franklin Gothic Medium" panose="020B0603020102020204" pitchFamily="34" charset="0"/>
                <a:sym typeface="Franklin Gothic Book"/>
              </a:rPr>
              <a:t>THANK YOU!</a:t>
            </a:r>
          </a:p>
        </p:txBody>
      </p:sp>
      <p:sp>
        <p:nvSpPr>
          <p:cNvPr id="11" name="Rectangle 10">
            <a:extLst>
              <a:ext uri="{FF2B5EF4-FFF2-40B4-BE49-F238E27FC236}">
                <a16:creationId xmlns:a16="http://schemas.microsoft.com/office/drawing/2014/main" id="{94A04BB9-C82F-4DC3-94D0-B0D83A02EDF7}"/>
              </a:ext>
            </a:extLst>
          </p:cNvPr>
          <p:cNvSpPr/>
          <p:nvPr userDrawn="1"/>
        </p:nvSpPr>
        <p:spPr>
          <a:xfrm>
            <a:off x="-24536400" y="-13944600"/>
            <a:ext cx="61264800" cy="347472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7221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6/5/2019</a:t>
            </a:fld>
            <a:endParaRPr lang="en-US" dirty="0"/>
          </a:p>
        </p:txBody>
      </p:sp>
      <p:sp>
        <p:nvSpPr>
          <p:cNvPr id="4" name="Footer Placeholder 3"/>
          <p:cNvSpPr>
            <a:spLocks noGrp="1"/>
          </p:cNvSpPr>
          <p:nvPr>
            <p:ph type="ftr" sz="quarter" idx="11"/>
          </p:nvPr>
        </p:nvSpPr>
        <p:spPr/>
        <p:txBody>
          <a:bodyPr/>
          <a:lstStyle/>
          <a:p>
            <a:pPr>
              <a:lnSpc>
                <a:spcPct val="110000"/>
              </a:lnSpc>
              <a:defRPr/>
            </a:pPr>
            <a:r>
              <a:rPr lang="en-US" sz="933">
                <a:ea typeface="Franklin Gothic Book" charset="0"/>
                <a:cs typeface="Franklin Gothic Book" charset="0"/>
              </a:rPr>
              <a:t>©2018 Alticor Inc. All rights reserved. For IBO use only. Not to be used with prospects. Use website or catalog for current pricing.</a:t>
            </a:r>
            <a:endParaRPr lang="en-US" sz="933" dirty="0">
              <a:ea typeface="Franklin Gothic Book" charset="0"/>
              <a:cs typeface="Franklin Gothic Book" charset="0"/>
            </a:endParaRPr>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3643739"/>
      </p:ext>
    </p:extLst>
  </p:cSld>
  <p:clrMapOvr>
    <a:masterClrMapping/>
  </p:clrMapOvr>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6/5/2019</a:t>
            </a:fld>
            <a:endParaRPr lang="en-US" dirty="0"/>
          </a:p>
        </p:txBody>
      </p:sp>
      <p:sp>
        <p:nvSpPr>
          <p:cNvPr id="3" name="Footer Placeholder 2"/>
          <p:cNvSpPr>
            <a:spLocks noGrp="1"/>
          </p:cNvSpPr>
          <p:nvPr>
            <p:ph type="ftr" sz="quarter" idx="11"/>
          </p:nvPr>
        </p:nvSpPr>
        <p:spPr/>
        <p:txBody>
          <a:bodyPr/>
          <a:lstStyle/>
          <a:p>
            <a:pPr>
              <a:lnSpc>
                <a:spcPct val="110000"/>
              </a:lnSpc>
              <a:defRPr/>
            </a:pPr>
            <a:r>
              <a:rPr lang="en-US" sz="933">
                <a:ea typeface="Franklin Gothic Book" charset="0"/>
                <a:cs typeface="Franklin Gothic Book" charset="0"/>
              </a:rPr>
              <a:t>©2018 Alticor Inc. All rights reserved. For IBO use only. Not to be used with prospects. Use website or catalog for current pricing.</a:t>
            </a:r>
            <a:endParaRPr lang="en-US" sz="933" dirty="0">
              <a:ea typeface="Franklin Gothic Book" charset="0"/>
              <a:cs typeface="Franklin Gothic Book" charset="0"/>
            </a:endParaRPr>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01340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57F9A6-B51B-4CA8-BD85-0D2EB41612F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42" y="0"/>
            <a:ext cx="12190857" cy="6859072"/>
          </a:xfrm>
          <a:prstGeom prst="rect">
            <a:avLst/>
          </a:prstGeom>
        </p:spPr>
      </p:pic>
    </p:spTree>
    <p:extLst>
      <p:ext uri="{BB962C8B-B14F-4D97-AF65-F5344CB8AC3E}">
        <p14:creationId xmlns:p14="http://schemas.microsoft.com/office/powerpoint/2010/main" val="661533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218037"/>
            <a:ext cx="4114800" cy="365125"/>
          </a:xfrm>
        </p:spPr>
        <p:txBody>
          <a:bodyPr/>
          <a:lstStyle/>
          <a:p>
            <a:pPr>
              <a:lnSpc>
                <a:spcPct val="110000"/>
              </a:lnSpc>
              <a:defRPr/>
            </a:pPr>
            <a:r>
              <a:rPr lang="en-US" sz="933">
                <a:ea typeface="Franklin Gothic Book" charset="0"/>
                <a:cs typeface="Franklin Gothic Book" charset="0"/>
              </a:rPr>
              <a:t>©2018 Alticor Inc. All rights reserved. For IBO use only. Not to be used with prospects. Use website or catalog for current pricing.</a:t>
            </a:r>
            <a:endParaRPr lang="en-US" sz="933" dirty="0">
              <a:ea typeface="Franklin Gothic Book" charset="0"/>
              <a:cs typeface="Franklin Gothic Book" charset="0"/>
            </a:endParaRPr>
          </a:p>
        </p:txBody>
      </p:sp>
      <p:pic>
        <p:nvPicPr>
          <p:cNvPr id="5" name="Picture 4">
            <a:extLst>
              <a:ext uri="{FF2B5EF4-FFF2-40B4-BE49-F238E27FC236}">
                <a16:creationId xmlns:a16="http://schemas.microsoft.com/office/drawing/2014/main" id="{56CC97A1-6411-45DF-A201-C0E3338BE66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6583162"/>
            <a:ext cx="12192000" cy="276625"/>
          </a:xfrm>
          <a:prstGeom prst="rect">
            <a:avLst/>
          </a:prstGeom>
        </p:spPr>
      </p:pic>
      <p:pic>
        <p:nvPicPr>
          <p:cNvPr id="6" name="Picture 5">
            <a:extLst>
              <a:ext uri="{FF2B5EF4-FFF2-40B4-BE49-F238E27FC236}">
                <a16:creationId xmlns:a16="http://schemas.microsoft.com/office/drawing/2014/main" id="{4568FFE4-E843-4B27-A6F8-E01B3A93E07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1020"/>
            <a:ext cx="12192000" cy="333768"/>
          </a:xfrm>
          <a:prstGeom prst="rect">
            <a:avLst/>
          </a:prstGeom>
        </p:spPr>
      </p:pic>
    </p:spTree>
    <p:extLst>
      <p:ext uri="{BB962C8B-B14F-4D97-AF65-F5344CB8AC3E}">
        <p14:creationId xmlns:p14="http://schemas.microsoft.com/office/powerpoint/2010/main" val="205897063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6/5/2019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nSpc>
                <a:spcPct val="110000"/>
              </a:lnSpc>
              <a:defRPr/>
            </a:pPr>
            <a:r>
              <a:rPr lang="en-US" sz="933">
                <a:ea typeface="Franklin Gothic Book" charset="0"/>
                <a:cs typeface="Franklin Gothic Book" charset="0"/>
              </a:rPr>
              <a:t>©2018 Alticor Inc. All rights reserved. For IBO use only. Not to be used with prospects. Use website or catalog for current pricing.</a:t>
            </a:r>
            <a:endParaRPr lang="en-US" sz="933" dirty="0">
              <a:ea typeface="Franklin Gothic Book" charset="0"/>
              <a:cs typeface="Franklin Gothic Book"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86303495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13" r:id="rId8"/>
    <p:sldLayoutId id="2147483712" r:id="rId9"/>
    <p:sldLayoutId id="2147483707" r:id="rId10"/>
    <p:sldLayoutId id="2147483708" r:id="rId11"/>
    <p:sldLayoutId id="2147483709" r:id="rId12"/>
    <p:sldLayoutId id="2147483710" r:id="rId13"/>
    <p:sldLayoutId id="2147483711" r:id="rId14"/>
    <p:sldLayoutId id="2147483693" r:id="rId15"/>
    <p:sldLayoutId id="2147483690" r:id="rId16"/>
    <p:sldLayoutId id="2147483694" r:id="rId17"/>
    <p:sldLayoutId id="2147483695" r:id="rId18"/>
    <p:sldLayoutId id="2147483696" r:id="rId19"/>
    <p:sldLayoutId id="2147483697" r:id="rId20"/>
    <p:sldLayoutId id="2147483698" r:id="rId21"/>
    <p:sldLayoutId id="2147483691" r:id="rId22"/>
    <p:sldLayoutId id="2147483692"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 id="2147483723" r:id="rId33"/>
    <p:sldLayoutId id="2147483724" r:id="rId34"/>
    <p:sldLayoutId id="2147483725" r:id="rId35"/>
    <p:sldLayoutId id="2147483726" r:id="rId36"/>
    <p:sldLayoutId id="2147483727" r:id="rId37"/>
    <p:sldLayoutId id="2147483728" r:id="rId38"/>
    <p:sldLayoutId id="2147483729" r:id="rId39"/>
    <p:sldLayoutId id="2147483730" r:id="rId40"/>
    <p:sldLayoutId id="2147483731" r:id="rId41"/>
    <p:sldLayoutId id="2147483732" r:id="rId42"/>
    <p:sldLayoutId id="2147483733" r:id="rId43"/>
    <p:sldLayoutId id="2147483734" r:id="rId44"/>
    <p:sldLayoutId id="2147483735" r:id="rId45"/>
    <p:sldLayoutId id="2147483736" r:id="rId46"/>
    <p:sldLayoutId id="2147483737" r:id="rId47"/>
    <p:sldLayoutId id="2147483738" r:id="rId48"/>
    <p:sldLayoutId id="2147483739" r:id="rId49"/>
    <p:sldLayoutId id="2147483740" r:id="rId50"/>
    <p:sldLayoutId id="2147483741" r:id="rId51"/>
    <p:sldLayoutId id="2147483742" r:id="rId5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9129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057030"/>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169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444863"/>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12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9286883"/>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628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0584253"/>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888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0015412"/>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765480"/>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99216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9668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537376"/>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1351697"/>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8068728"/>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5481886"/>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0134216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664966"/>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86660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220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576308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401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47327"/>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4889130"/>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670507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78916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6064448"/>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0298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33803</TotalTime>
  <Words>1974</Words>
  <Application>Microsoft Office PowerPoint</Application>
  <PresentationFormat>Widescreen</PresentationFormat>
  <Paragraphs>440</Paragraphs>
  <Slides>29</Slides>
  <Notes>29</Notes>
  <HiddenSlides>2</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Franklin Gothic Medium Cond</vt:lpstr>
      <vt:lpstr>Calibri</vt:lpstr>
      <vt:lpstr>Franklin Gothic Medium</vt:lpstr>
      <vt:lpstr>Franklin Gothic Demi</vt:lpstr>
      <vt:lpstr>Arial</vt:lpstr>
      <vt:lpstr>Calibri Light</vt:lpstr>
      <vt:lpstr>Franklin Gothic Demi Cond</vt:lpstr>
      <vt:lpstr>Franklin Gothic Book</vt:lpstr>
      <vt:lpstr>Wingdings</vt:lpstr>
      <vt:lpstr>Flood Std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PRODUCT ILT -Welcome - Intro</dc:title>
  <dc:creator>Lauren Zimmerman</dc:creator>
  <cp:lastModifiedBy>Mike Lovse</cp:lastModifiedBy>
  <cp:revision>248</cp:revision>
  <cp:lastPrinted>2019-05-08T16:30:11Z</cp:lastPrinted>
  <dcterms:created xsi:type="dcterms:W3CDTF">2017-09-28T19:52:38Z</dcterms:created>
  <dcterms:modified xsi:type="dcterms:W3CDTF">2019-06-05T16:20:01Z</dcterms:modified>
</cp:coreProperties>
</file>