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6" r:id="rId2"/>
    <p:sldId id="256" r:id="rId3"/>
    <p:sldId id="273"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7772400" cy="14173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5D0688-17E2-46F5-A8FE-DCC4D5665BF7}" v="10" dt="2025-02-22T18:49:51.3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1259" autoAdjust="0"/>
  </p:normalViewPr>
  <p:slideViewPr>
    <p:cSldViewPr snapToGrid="0">
      <p:cViewPr varScale="1">
        <p:scale>
          <a:sx n="59" d="100"/>
          <a:sy n="59" d="100"/>
        </p:scale>
        <p:origin x="2592"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Kierklewski" userId="5bbe8820fa6387da" providerId="LiveId" clId="{6A5D0688-17E2-46F5-A8FE-DCC4D5665BF7}"/>
    <pc:docChg chg="custSel modSld">
      <pc:chgData name="Mark Kierklewski" userId="5bbe8820fa6387da" providerId="LiveId" clId="{6A5D0688-17E2-46F5-A8FE-DCC4D5665BF7}" dt="2025-02-22T18:49:51.697" v="33" actId="962"/>
      <pc:docMkLst>
        <pc:docMk/>
      </pc:docMkLst>
      <pc:sldChg chg="addSp delSp modSp mod">
        <pc:chgData name="Mark Kierklewski" userId="5bbe8820fa6387da" providerId="LiveId" clId="{6A5D0688-17E2-46F5-A8FE-DCC4D5665BF7}" dt="2025-02-22T18:48:55.749" v="9" actId="962"/>
        <pc:sldMkLst>
          <pc:docMk/>
          <pc:sldMk cId="1403460108" sldId="259"/>
        </pc:sldMkLst>
        <pc:picChg chg="del">
          <ac:chgData name="Mark Kierklewski" userId="5bbe8820fa6387da" providerId="LiveId" clId="{6A5D0688-17E2-46F5-A8FE-DCC4D5665BF7}" dt="2025-02-22T18:48:52.423" v="6" actId="21"/>
          <ac:picMkLst>
            <pc:docMk/>
            <pc:sldMk cId="1403460108" sldId="259"/>
            <ac:picMk id="3" creationId="{0DCF64F7-DED6-A065-D343-92AE01D5E750}"/>
          </ac:picMkLst>
        </pc:picChg>
        <pc:picChg chg="add mod">
          <ac:chgData name="Mark Kierklewski" userId="5bbe8820fa6387da" providerId="LiveId" clId="{6A5D0688-17E2-46F5-A8FE-DCC4D5665BF7}" dt="2025-02-22T18:48:55.749" v="9" actId="962"/>
          <ac:picMkLst>
            <pc:docMk/>
            <pc:sldMk cId="1403460108" sldId="259"/>
            <ac:picMk id="4" creationId="{BBFBEA15-63C3-F5E2-ACD4-23E286DE1AD0}"/>
          </ac:picMkLst>
        </pc:picChg>
      </pc:sldChg>
      <pc:sldChg chg="addSp delSp modSp mod">
        <pc:chgData name="Mark Kierklewski" userId="5bbe8820fa6387da" providerId="LiveId" clId="{6A5D0688-17E2-46F5-A8FE-DCC4D5665BF7}" dt="2025-02-22T18:49:03.716" v="13" actId="962"/>
        <pc:sldMkLst>
          <pc:docMk/>
          <pc:sldMk cId="2674365217" sldId="260"/>
        </pc:sldMkLst>
        <pc:picChg chg="del">
          <ac:chgData name="Mark Kierklewski" userId="5bbe8820fa6387da" providerId="LiveId" clId="{6A5D0688-17E2-46F5-A8FE-DCC4D5665BF7}" dt="2025-02-22T18:49:00.731" v="10" actId="21"/>
          <ac:picMkLst>
            <pc:docMk/>
            <pc:sldMk cId="2674365217" sldId="260"/>
            <ac:picMk id="3" creationId="{01DB3563-C0FC-0FAA-E583-5FEEE779263C}"/>
          </ac:picMkLst>
        </pc:picChg>
        <pc:picChg chg="add mod">
          <ac:chgData name="Mark Kierklewski" userId="5bbe8820fa6387da" providerId="LiveId" clId="{6A5D0688-17E2-46F5-A8FE-DCC4D5665BF7}" dt="2025-02-22T18:49:03.716" v="13" actId="962"/>
          <ac:picMkLst>
            <pc:docMk/>
            <pc:sldMk cId="2674365217" sldId="260"/>
            <ac:picMk id="4" creationId="{8AC820A7-D4FA-93F1-1A55-D2B6BF3EBA59}"/>
          </ac:picMkLst>
        </pc:picChg>
      </pc:sldChg>
      <pc:sldChg chg="addSp delSp modSp mod">
        <pc:chgData name="Mark Kierklewski" userId="5bbe8820fa6387da" providerId="LiveId" clId="{6A5D0688-17E2-46F5-A8FE-DCC4D5665BF7}" dt="2025-02-22T18:32:49.183" v="5"/>
        <pc:sldMkLst>
          <pc:docMk/>
          <pc:sldMk cId="679180760" sldId="261"/>
        </pc:sldMkLst>
        <pc:picChg chg="add mod">
          <ac:chgData name="Mark Kierklewski" userId="5bbe8820fa6387da" providerId="LiveId" clId="{6A5D0688-17E2-46F5-A8FE-DCC4D5665BF7}" dt="2025-02-22T18:32:49.183" v="5"/>
          <ac:picMkLst>
            <pc:docMk/>
            <pc:sldMk cId="679180760" sldId="261"/>
            <ac:picMk id="2" creationId="{5D675800-427B-834D-A3BA-16212F05E4B8}"/>
          </ac:picMkLst>
        </pc:picChg>
        <pc:picChg chg="del">
          <ac:chgData name="Mark Kierklewski" userId="5bbe8820fa6387da" providerId="LiveId" clId="{6A5D0688-17E2-46F5-A8FE-DCC4D5665BF7}" dt="2025-02-22T18:32:32.769" v="3" actId="21"/>
          <ac:picMkLst>
            <pc:docMk/>
            <pc:sldMk cId="679180760" sldId="261"/>
            <ac:picMk id="3" creationId="{AC6F41BC-9058-3B43-CC4E-DED105C20A4B}"/>
          </ac:picMkLst>
        </pc:picChg>
      </pc:sldChg>
      <pc:sldChg chg="addSp delSp modSp mod">
        <pc:chgData name="Mark Kierklewski" userId="5bbe8820fa6387da" providerId="LiveId" clId="{6A5D0688-17E2-46F5-A8FE-DCC4D5665BF7}" dt="2025-02-22T18:32:40.669" v="4"/>
        <pc:sldMkLst>
          <pc:docMk/>
          <pc:sldMk cId="2681670527" sldId="262"/>
        </pc:sldMkLst>
        <pc:picChg chg="add mod">
          <ac:chgData name="Mark Kierklewski" userId="5bbe8820fa6387da" providerId="LiveId" clId="{6A5D0688-17E2-46F5-A8FE-DCC4D5665BF7}" dt="2025-02-22T18:32:40.669" v="4"/>
          <ac:picMkLst>
            <pc:docMk/>
            <pc:sldMk cId="2681670527" sldId="262"/>
            <ac:picMk id="2" creationId="{D0443858-A2BB-0E36-404C-DCC37A945BDF}"/>
          </ac:picMkLst>
        </pc:picChg>
        <pc:picChg chg="del">
          <ac:chgData name="Mark Kierklewski" userId="5bbe8820fa6387da" providerId="LiveId" clId="{6A5D0688-17E2-46F5-A8FE-DCC4D5665BF7}" dt="2025-02-22T18:32:26.171" v="2" actId="21"/>
          <ac:picMkLst>
            <pc:docMk/>
            <pc:sldMk cId="2681670527" sldId="262"/>
            <ac:picMk id="3" creationId="{3C2D2760-8962-E4A2-5D26-3BB8D58FEFCA}"/>
          </ac:picMkLst>
        </pc:picChg>
      </pc:sldChg>
      <pc:sldChg chg="addSp delSp modSp mod">
        <pc:chgData name="Mark Kierklewski" userId="5bbe8820fa6387da" providerId="LiveId" clId="{6A5D0688-17E2-46F5-A8FE-DCC4D5665BF7}" dt="2025-02-22T18:32:14.712" v="1"/>
        <pc:sldMkLst>
          <pc:docMk/>
          <pc:sldMk cId="2572751331" sldId="263"/>
        </pc:sldMkLst>
        <pc:picChg chg="add mod">
          <ac:chgData name="Mark Kierklewski" userId="5bbe8820fa6387da" providerId="LiveId" clId="{6A5D0688-17E2-46F5-A8FE-DCC4D5665BF7}" dt="2025-02-22T18:32:14.712" v="1"/>
          <ac:picMkLst>
            <pc:docMk/>
            <pc:sldMk cId="2572751331" sldId="263"/>
            <ac:picMk id="2" creationId="{61BA0350-6698-974C-4AD1-56851A320EAA}"/>
          </ac:picMkLst>
        </pc:picChg>
        <pc:picChg chg="del">
          <ac:chgData name="Mark Kierklewski" userId="5bbe8820fa6387da" providerId="LiveId" clId="{6A5D0688-17E2-46F5-A8FE-DCC4D5665BF7}" dt="2025-02-22T18:32:09.024" v="0" actId="21"/>
          <ac:picMkLst>
            <pc:docMk/>
            <pc:sldMk cId="2572751331" sldId="263"/>
            <ac:picMk id="3" creationId="{54F207FF-4D53-F85E-8E6E-69E1613EBECA}"/>
          </ac:picMkLst>
        </pc:picChg>
      </pc:sldChg>
      <pc:sldChg chg="addSp delSp modSp mod">
        <pc:chgData name="Mark Kierklewski" userId="5bbe8820fa6387da" providerId="LiveId" clId="{6A5D0688-17E2-46F5-A8FE-DCC4D5665BF7}" dt="2025-02-22T18:49:19.254" v="17" actId="962"/>
        <pc:sldMkLst>
          <pc:docMk/>
          <pc:sldMk cId="1494723065" sldId="266"/>
        </pc:sldMkLst>
        <pc:picChg chg="del">
          <ac:chgData name="Mark Kierklewski" userId="5bbe8820fa6387da" providerId="LiveId" clId="{6A5D0688-17E2-46F5-A8FE-DCC4D5665BF7}" dt="2025-02-22T18:49:12.920" v="14" actId="21"/>
          <ac:picMkLst>
            <pc:docMk/>
            <pc:sldMk cId="1494723065" sldId="266"/>
            <ac:picMk id="3" creationId="{BFFCC36E-E721-5168-3EA6-E674A3E73F09}"/>
          </ac:picMkLst>
        </pc:picChg>
        <pc:picChg chg="add mod">
          <ac:chgData name="Mark Kierklewski" userId="5bbe8820fa6387da" providerId="LiveId" clId="{6A5D0688-17E2-46F5-A8FE-DCC4D5665BF7}" dt="2025-02-22T18:49:19.254" v="17" actId="962"/>
          <ac:picMkLst>
            <pc:docMk/>
            <pc:sldMk cId="1494723065" sldId="266"/>
            <ac:picMk id="4" creationId="{536C33C9-165C-76C6-41E3-86D83BAEB9B7}"/>
          </ac:picMkLst>
        </pc:picChg>
      </pc:sldChg>
      <pc:sldChg chg="addSp delSp modSp mod">
        <pc:chgData name="Mark Kierklewski" userId="5bbe8820fa6387da" providerId="LiveId" clId="{6A5D0688-17E2-46F5-A8FE-DCC4D5665BF7}" dt="2025-02-22T18:49:26.702" v="21" actId="962"/>
        <pc:sldMkLst>
          <pc:docMk/>
          <pc:sldMk cId="1164655022" sldId="267"/>
        </pc:sldMkLst>
        <pc:picChg chg="del">
          <ac:chgData name="Mark Kierklewski" userId="5bbe8820fa6387da" providerId="LiveId" clId="{6A5D0688-17E2-46F5-A8FE-DCC4D5665BF7}" dt="2025-02-22T18:49:22.450" v="18" actId="21"/>
          <ac:picMkLst>
            <pc:docMk/>
            <pc:sldMk cId="1164655022" sldId="267"/>
            <ac:picMk id="3" creationId="{0052F09A-D665-D4D5-550F-F588FE9CDE10}"/>
          </ac:picMkLst>
        </pc:picChg>
        <pc:picChg chg="add mod">
          <ac:chgData name="Mark Kierklewski" userId="5bbe8820fa6387da" providerId="LiveId" clId="{6A5D0688-17E2-46F5-A8FE-DCC4D5665BF7}" dt="2025-02-22T18:49:26.702" v="21" actId="962"/>
          <ac:picMkLst>
            <pc:docMk/>
            <pc:sldMk cId="1164655022" sldId="267"/>
            <ac:picMk id="4" creationId="{31E11EF6-6BA2-5B65-115B-8FB4E1603887}"/>
          </ac:picMkLst>
        </pc:picChg>
      </pc:sldChg>
      <pc:sldChg chg="addSp delSp modSp mod">
        <pc:chgData name="Mark Kierklewski" userId="5bbe8820fa6387da" providerId="LiveId" clId="{6A5D0688-17E2-46F5-A8FE-DCC4D5665BF7}" dt="2025-02-22T18:49:34.477" v="25" actId="962"/>
        <pc:sldMkLst>
          <pc:docMk/>
          <pc:sldMk cId="1461644439" sldId="268"/>
        </pc:sldMkLst>
        <pc:picChg chg="del">
          <ac:chgData name="Mark Kierklewski" userId="5bbe8820fa6387da" providerId="LiveId" clId="{6A5D0688-17E2-46F5-A8FE-DCC4D5665BF7}" dt="2025-02-22T18:49:30.649" v="22" actId="21"/>
          <ac:picMkLst>
            <pc:docMk/>
            <pc:sldMk cId="1461644439" sldId="268"/>
            <ac:picMk id="3" creationId="{20E9C6C5-84F4-0D81-088A-7EFC389D3757}"/>
          </ac:picMkLst>
        </pc:picChg>
        <pc:picChg chg="add mod">
          <ac:chgData name="Mark Kierklewski" userId="5bbe8820fa6387da" providerId="LiveId" clId="{6A5D0688-17E2-46F5-A8FE-DCC4D5665BF7}" dt="2025-02-22T18:49:34.477" v="25" actId="962"/>
          <ac:picMkLst>
            <pc:docMk/>
            <pc:sldMk cId="1461644439" sldId="268"/>
            <ac:picMk id="4" creationId="{6E7AF0D9-5653-969E-1459-C953FF12489C}"/>
          </ac:picMkLst>
        </pc:picChg>
      </pc:sldChg>
      <pc:sldChg chg="addSp delSp modSp mod">
        <pc:chgData name="Mark Kierklewski" userId="5bbe8820fa6387da" providerId="LiveId" clId="{6A5D0688-17E2-46F5-A8FE-DCC4D5665BF7}" dt="2025-02-22T18:49:39.158" v="29" actId="962"/>
        <pc:sldMkLst>
          <pc:docMk/>
          <pc:sldMk cId="2591273999" sldId="269"/>
        </pc:sldMkLst>
        <pc:picChg chg="del">
          <ac:chgData name="Mark Kierklewski" userId="5bbe8820fa6387da" providerId="LiveId" clId="{6A5D0688-17E2-46F5-A8FE-DCC4D5665BF7}" dt="2025-02-22T18:49:36.597" v="26" actId="21"/>
          <ac:picMkLst>
            <pc:docMk/>
            <pc:sldMk cId="2591273999" sldId="269"/>
            <ac:picMk id="3" creationId="{A43AF5ED-131B-DA36-A470-A09920ECEE2A}"/>
          </ac:picMkLst>
        </pc:picChg>
        <pc:picChg chg="add mod">
          <ac:chgData name="Mark Kierklewski" userId="5bbe8820fa6387da" providerId="LiveId" clId="{6A5D0688-17E2-46F5-A8FE-DCC4D5665BF7}" dt="2025-02-22T18:49:39.158" v="29" actId="962"/>
          <ac:picMkLst>
            <pc:docMk/>
            <pc:sldMk cId="2591273999" sldId="269"/>
            <ac:picMk id="4" creationId="{2F4366B2-DCB3-C53B-A7D6-2FA42D9A6855}"/>
          </ac:picMkLst>
        </pc:picChg>
      </pc:sldChg>
      <pc:sldChg chg="addSp delSp modSp mod">
        <pc:chgData name="Mark Kierklewski" userId="5bbe8820fa6387da" providerId="LiveId" clId="{6A5D0688-17E2-46F5-A8FE-DCC4D5665BF7}" dt="2025-02-22T18:49:51.697" v="33" actId="962"/>
        <pc:sldMkLst>
          <pc:docMk/>
          <pc:sldMk cId="2058178629" sldId="272"/>
        </pc:sldMkLst>
        <pc:picChg chg="del">
          <ac:chgData name="Mark Kierklewski" userId="5bbe8820fa6387da" providerId="LiveId" clId="{6A5D0688-17E2-46F5-A8FE-DCC4D5665BF7}" dt="2025-02-22T18:49:47.757" v="30" actId="21"/>
          <ac:picMkLst>
            <pc:docMk/>
            <pc:sldMk cId="2058178629" sldId="272"/>
            <ac:picMk id="3" creationId="{003299FF-E638-F8B9-2DB3-64CB001736A1}"/>
          </ac:picMkLst>
        </pc:picChg>
        <pc:picChg chg="add mod">
          <ac:chgData name="Mark Kierklewski" userId="5bbe8820fa6387da" providerId="LiveId" clId="{6A5D0688-17E2-46F5-A8FE-DCC4D5665BF7}" dt="2025-02-22T18:49:51.697" v="33" actId="962"/>
          <ac:picMkLst>
            <pc:docMk/>
            <pc:sldMk cId="2058178629" sldId="272"/>
            <ac:picMk id="4" creationId="{290C2CD8-3952-46DA-C41A-5608DA47F7C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040" cy="711121"/>
          </a:xfrm>
          <a:prstGeom prst="rect">
            <a:avLst/>
          </a:prstGeom>
        </p:spPr>
        <p:txBody>
          <a:bodyPr vert="horz" lIns="125401" tIns="62700" rIns="125401" bIns="62700" rtlCol="0"/>
          <a:lstStyle>
            <a:lvl1pPr algn="l">
              <a:defRPr sz="1600"/>
            </a:lvl1pPr>
          </a:lstStyle>
          <a:p>
            <a:endParaRPr lang="en-US"/>
          </a:p>
        </p:txBody>
      </p:sp>
      <p:sp>
        <p:nvSpPr>
          <p:cNvPr id="3" name="Date Placeholder 2"/>
          <p:cNvSpPr>
            <a:spLocks noGrp="1"/>
          </p:cNvSpPr>
          <p:nvPr>
            <p:ph type="dt" idx="1"/>
          </p:nvPr>
        </p:nvSpPr>
        <p:spPr>
          <a:xfrm>
            <a:off x="4402561" y="0"/>
            <a:ext cx="3368040" cy="711121"/>
          </a:xfrm>
          <a:prstGeom prst="rect">
            <a:avLst/>
          </a:prstGeom>
        </p:spPr>
        <p:txBody>
          <a:bodyPr vert="horz" lIns="125401" tIns="62700" rIns="125401" bIns="62700" rtlCol="0"/>
          <a:lstStyle>
            <a:lvl1pPr algn="r">
              <a:defRPr sz="1600"/>
            </a:lvl1pPr>
          </a:lstStyle>
          <a:p>
            <a:fld id="{2C6BBEE2-ABE0-49B8-B37A-80C67720EE2C}" type="datetimeFigureOut">
              <a:rPr lang="en-US" smtClean="0"/>
              <a:t>2/22/2025</a:t>
            </a:fld>
            <a:endParaRPr lang="en-US"/>
          </a:p>
        </p:txBody>
      </p:sp>
      <p:sp>
        <p:nvSpPr>
          <p:cNvPr id="4" name="Slide Image Placeholder 3"/>
          <p:cNvSpPr>
            <a:spLocks noGrp="1" noRot="1" noChangeAspect="1"/>
          </p:cNvSpPr>
          <p:nvPr>
            <p:ph type="sldImg" idx="2"/>
          </p:nvPr>
        </p:nvSpPr>
        <p:spPr>
          <a:xfrm>
            <a:off x="-365125" y="1771650"/>
            <a:ext cx="8502650" cy="4783138"/>
          </a:xfrm>
          <a:prstGeom prst="rect">
            <a:avLst/>
          </a:prstGeom>
          <a:noFill/>
          <a:ln w="12700">
            <a:solidFill>
              <a:prstClr val="black"/>
            </a:solidFill>
          </a:ln>
        </p:spPr>
        <p:txBody>
          <a:bodyPr vert="horz" lIns="125401" tIns="62700" rIns="125401" bIns="62700" rtlCol="0" anchor="ctr"/>
          <a:lstStyle/>
          <a:p>
            <a:endParaRPr lang="en-US"/>
          </a:p>
        </p:txBody>
      </p:sp>
      <p:sp>
        <p:nvSpPr>
          <p:cNvPr id="5" name="Notes Placeholder 4"/>
          <p:cNvSpPr>
            <a:spLocks noGrp="1"/>
          </p:cNvSpPr>
          <p:nvPr>
            <p:ph type="body" sz="quarter" idx="3"/>
          </p:nvPr>
        </p:nvSpPr>
        <p:spPr>
          <a:xfrm>
            <a:off x="777240" y="6820852"/>
            <a:ext cx="6217920" cy="5580698"/>
          </a:xfrm>
          <a:prstGeom prst="rect">
            <a:avLst/>
          </a:prstGeom>
        </p:spPr>
        <p:txBody>
          <a:bodyPr vert="horz" lIns="125401" tIns="62700" rIns="125401" bIns="6270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3462081"/>
            <a:ext cx="3368040" cy="711120"/>
          </a:xfrm>
          <a:prstGeom prst="rect">
            <a:avLst/>
          </a:prstGeom>
        </p:spPr>
        <p:txBody>
          <a:bodyPr vert="horz" lIns="125401" tIns="62700" rIns="125401" bIns="62700" rtlCol="0" anchor="b"/>
          <a:lstStyle>
            <a:lvl1pPr algn="l">
              <a:defRPr sz="1600"/>
            </a:lvl1pPr>
          </a:lstStyle>
          <a:p>
            <a:endParaRPr lang="en-US"/>
          </a:p>
        </p:txBody>
      </p:sp>
      <p:sp>
        <p:nvSpPr>
          <p:cNvPr id="7" name="Slide Number Placeholder 6"/>
          <p:cNvSpPr>
            <a:spLocks noGrp="1"/>
          </p:cNvSpPr>
          <p:nvPr>
            <p:ph type="sldNum" sz="quarter" idx="5"/>
          </p:nvPr>
        </p:nvSpPr>
        <p:spPr>
          <a:xfrm>
            <a:off x="4402561" y="13462081"/>
            <a:ext cx="3368040" cy="711120"/>
          </a:xfrm>
          <a:prstGeom prst="rect">
            <a:avLst/>
          </a:prstGeom>
        </p:spPr>
        <p:txBody>
          <a:bodyPr vert="horz" lIns="125401" tIns="62700" rIns="125401" bIns="62700" rtlCol="0" anchor="b"/>
          <a:lstStyle>
            <a:lvl1pPr algn="r">
              <a:defRPr sz="1600"/>
            </a:lvl1pPr>
          </a:lstStyle>
          <a:p>
            <a:fld id="{31884E95-6873-499B-8723-4A6F4DB9B2D0}" type="slidenum">
              <a:rPr lang="en-US" smtClean="0"/>
              <a:t>‹#›</a:t>
            </a:fld>
            <a:endParaRPr lang="en-US"/>
          </a:p>
        </p:txBody>
      </p:sp>
    </p:spTree>
    <p:extLst>
      <p:ext uri="{BB962C8B-B14F-4D97-AF65-F5344CB8AC3E}">
        <p14:creationId xmlns:p14="http://schemas.microsoft.com/office/powerpoint/2010/main" val="3465143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about 20 minutes you will have all the information you need to understand our business and make the decision that’s right for you.</a:t>
            </a:r>
          </a:p>
          <a:p>
            <a:r>
              <a:rPr lang="en-US" dirty="0"/>
              <a:t> </a:t>
            </a:r>
          </a:p>
          <a:p>
            <a:r>
              <a:rPr lang="en-US" dirty="0"/>
              <a:t>The business you are going to see today has a 60-year track record of success all over the world. </a:t>
            </a:r>
          </a:p>
        </p:txBody>
      </p:sp>
      <p:sp>
        <p:nvSpPr>
          <p:cNvPr id="4" name="Slide Number Placeholder 3"/>
          <p:cNvSpPr>
            <a:spLocks noGrp="1"/>
          </p:cNvSpPr>
          <p:nvPr>
            <p:ph type="sldNum" sz="quarter" idx="5"/>
          </p:nvPr>
        </p:nvSpPr>
        <p:spPr/>
        <p:txBody>
          <a:bodyPr/>
          <a:lstStyle/>
          <a:p>
            <a:fld id="{31884E95-6873-499B-8723-4A6F4DB9B2D0}" type="slidenum">
              <a:rPr lang="en-US" smtClean="0"/>
              <a:t>1</a:t>
            </a:fld>
            <a:endParaRPr lang="en-US"/>
          </a:p>
        </p:txBody>
      </p:sp>
    </p:spTree>
    <p:extLst>
      <p:ext uri="{BB962C8B-B14F-4D97-AF65-F5344CB8AC3E}">
        <p14:creationId xmlns:p14="http://schemas.microsoft.com/office/powerpoint/2010/main" val="1712800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way to create points is to buy products from yourself.</a:t>
            </a:r>
          </a:p>
          <a:p>
            <a:r>
              <a:rPr lang="en-US" dirty="0"/>
              <a:t> </a:t>
            </a:r>
          </a:p>
          <a:p>
            <a:r>
              <a:rPr lang="en-US" dirty="0"/>
              <a:t>You receive a 10% discount on the products you buy, and you get the points.</a:t>
            </a:r>
          </a:p>
        </p:txBody>
      </p:sp>
      <p:sp>
        <p:nvSpPr>
          <p:cNvPr id="4" name="Slide Number Placeholder 3"/>
          <p:cNvSpPr>
            <a:spLocks noGrp="1"/>
          </p:cNvSpPr>
          <p:nvPr>
            <p:ph type="sldNum" sz="quarter" idx="5"/>
          </p:nvPr>
        </p:nvSpPr>
        <p:spPr/>
        <p:txBody>
          <a:bodyPr/>
          <a:lstStyle/>
          <a:p>
            <a:fld id="{31884E95-6873-499B-8723-4A6F4DB9B2D0}" type="slidenum">
              <a:rPr lang="en-US" smtClean="0"/>
              <a:t>10</a:t>
            </a:fld>
            <a:endParaRPr lang="en-US"/>
          </a:p>
        </p:txBody>
      </p:sp>
    </p:spTree>
    <p:extLst>
      <p:ext uri="{BB962C8B-B14F-4D97-AF65-F5344CB8AC3E}">
        <p14:creationId xmlns:p14="http://schemas.microsoft.com/office/powerpoint/2010/main" val="985433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way: orders by customers registered online</a:t>
            </a:r>
          </a:p>
          <a:p>
            <a:r>
              <a:rPr lang="en-US" dirty="0"/>
              <a:t>The second way to create points is to sell products to customers.</a:t>
            </a:r>
          </a:p>
          <a:p>
            <a:r>
              <a:rPr lang="en-US" dirty="0"/>
              <a:t> </a:t>
            </a:r>
          </a:p>
          <a:p>
            <a:r>
              <a:rPr lang="en-US" dirty="0"/>
              <a:t>Your customers can order from you online and you receive 10% commission as well as the points from their purchase. </a:t>
            </a:r>
          </a:p>
          <a:p>
            <a:endParaRPr lang="en-US" dirty="0"/>
          </a:p>
          <a:p>
            <a:r>
              <a:rPr lang="en-US" dirty="0"/>
              <a:t>How many times have you recommended a product you like to a friend, who then also bought it. You are probably already doing this, so you might as well get paid for it.</a:t>
            </a:r>
          </a:p>
        </p:txBody>
      </p:sp>
      <p:sp>
        <p:nvSpPr>
          <p:cNvPr id="4" name="Slide Number Placeholder 3"/>
          <p:cNvSpPr>
            <a:spLocks noGrp="1"/>
          </p:cNvSpPr>
          <p:nvPr>
            <p:ph type="sldNum" sz="quarter" idx="5"/>
          </p:nvPr>
        </p:nvSpPr>
        <p:spPr/>
        <p:txBody>
          <a:bodyPr/>
          <a:lstStyle/>
          <a:p>
            <a:fld id="{31884E95-6873-499B-8723-4A6F4DB9B2D0}" type="slidenum">
              <a:rPr lang="en-US" smtClean="0"/>
              <a:t>11</a:t>
            </a:fld>
            <a:endParaRPr lang="en-US"/>
          </a:p>
        </p:txBody>
      </p:sp>
    </p:spTree>
    <p:extLst>
      <p:ext uri="{BB962C8B-B14F-4D97-AF65-F5344CB8AC3E}">
        <p14:creationId xmlns:p14="http://schemas.microsoft.com/office/powerpoint/2010/main" val="1835943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way: building a Network</a:t>
            </a:r>
          </a:p>
          <a:p>
            <a:r>
              <a:rPr lang="en-US" dirty="0"/>
              <a:t>The third way to create points is to build a Network of people who do those two things.</a:t>
            </a:r>
          </a:p>
          <a:p>
            <a:r>
              <a:rPr lang="en-US" dirty="0"/>
              <a:t> </a:t>
            </a:r>
          </a:p>
          <a:p>
            <a:r>
              <a:rPr lang="en-US" dirty="0"/>
              <a:t>Let’s look at some examples of how this works.</a:t>
            </a:r>
          </a:p>
        </p:txBody>
      </p:sp>
      <p:sp>
        <p:nvSpPr>
          <p:cNvPr id="4" name="Slide Number Placeholder 3"/>
          <p:cNvSpPr>
            <a:spLocks noGrp="1"/>
          </p:cNvSpPr>
          <p:nvPr>
            <p:ph type="sldNum" sz="quarter" idx="5"/>
          </p:nvPr>
        </p:nvSpPr>
        <p:spPr/>
        <p:txBody>
          <a:bodyPr/>
          <a:lstStyle/>
          <a:p>
            <a:fld id="{31884E95-6873-499B-8723-4A6F4DB9B2D0}" type="slidenum">
              <a:rPr lang="en-US" smtClean="0"/>
              <a:t>12</a:t>
            </a:fld>
            <a:endParaRPr lang="en-US"/>
          </a:p>
        </p:txBody>
      </p:sp>
    </p:spTree>
    <p:extLst>
      <p:ext uri="{BB962C8B-B14F-4D97-AF65-F5344CB8AC3E}">
        <p14:creationId xmlns:p14="http://schemas.microsoft.com/office/powerpoint/2010/main" val="458856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One</a:t>
            </a:r>
          </a:p>
          <a:p>
            <a:r>
              <a:rPr lang="en-US" dirty="0"/>
              <a:t>Suppose you place a personal order of 50 Points and register 4 customers online who each place a personal order of 25 Points. </a:t>
            </a:r>
          </a:p>
          <a:p>
            <a:r>
              <a:rPr lang="en-US" dirty="0"/>
              <a:t> </a:t>
            </a:r>
          </a:p>
          <a:p>
            <a:r>
              <a:rPr lang="en-US" dirty="0"/>
              <a:t>Your Network consists of 1 business account, you. You have reached - in a single month - a total business volume of 150 Points (which includes all the Points generated by your customers).</a:t>
            </a:r>
          </a:p>
          <a:p>
            <a:r>
              <a:rPr lang="en-US" dirty="0"/>
              <a:t> </a:t>
            </a:r>
          </a:p>
          <a:p>
            <a:r>
              <a:rPr lang="en-US" dirty="0"/>
              <a:t>In this example you get a 10% discount on your products, you also receive a 10% retail profit on each order placed by your customers.</a:t>
            </a:r>
          </a:p>
          <a:p>
            <a:r>
              <a:rPr lang="en-US" dirty="0"/>
              <a:t> </a:t>
            </a:r>
          </a:p>
          <a:p>
            <a:r>
              <a:rPr lang="en-US" dirty="0"/>
              <a:t>That 150 points you have reached puts you at 3% on the Performance Bonus Scale.</a:t>
            </a:r>
          </a:p>
        </p:txBody>
      </p:sp>
      <p:sp>
        <p:nvSpPr>
          <p:cNvPr id="4" name="Slide Number Placeholder 3"/>
          <p:cNvSpPr>
            <a:spLocks noGrp="1"/>
          </p:cNvSpPr>
          <p:nvPr>
            <p:ph type="sldNum" sz="quarter" idx="5"/>
          </p:nvPr>
        </p:nvSpPr>
        <p:spPr/>
        <p:txBody>
          <a:bodyPr/>
          <a:lstStyle/>
          <a:p>
            <a:fld id="{31884E95-6873-499B-8723-4A6F4DB9B2D0}" type="slidenum">
              <a:rPr lang="en-US" smtClean="0"/>
              <a:t>13</a:t>
            </a:fld>
            <a:endParaRPr lang="en-US"/>
          </a:p>
        </p:txBody>
      </p:sp>
    </p:spTree>
    <p:extLst>
      <p:ext uri="{BB962C8B-B14F-4D97-AF65-F5344CB8AC3E}">
        <p14:creationId xmlns:p14="http://schemas.microsoft.com/office/powerpoint/2010/main" val="4078118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Two</a:t>
            </a:r>
          </a:p>
          <a:p>
            <a:r>
              <a:rPr lang="en-US" dirty="0"/>
              <a:t>In this example you don’t just have customers. By doing what we talked about in the first example with $300 in customer sales you are familiar with the products, you have a good customer base, and you have met the requirement to start sponsoring other business owners to expand your network.</a:t>
            </a:r>
          </a:p>
          <a:p>
            <a:r>
              <a:rPr lang="en-US" dirty="0"/>
              <a:t> </a:t>
            </a:r>
          </a:p>
          <a:p>
            <a:r>
              <a:rPr lang="en-US" dirty="0"/>
              <a:t>Your group points are at 1050 putting you at the 12% level. In this example you would make $310.50 from your business volume plus $54 in retail profit from your customer sales.</a:t>
            </a:r>
          </a:p>
        </p:txBody>
      </p:sp>
      <p:sp>
        <p:nvSpPr>
          <p:cNvPr id="4" name="Slide Number Placeholder 3"/>
          <p:cNvSpPr>
            <a:spLocks noGrp="1"/>
          </p:cNvSpPr>
          <p:nvPr>
            <p:ph type="sldNum" sz="quarter" idx="5"/>
          </p:nvPr>
        </p:nvSpPr>
        <p:spPr/>
        <p:txBody>
          <a:bodyPr/>
          <a:lstStyle/>
          <a:p>
            <a:fld id="{31884E95-6873-499B-8723-4A6F4DB9B2D0}" type="slidenum">
              <a:rPr lang="en-US" smtClean="0"/>
              <a:t>14</a:t>
            </a:fld>
            <a:endParaRPr lang="en-US"/>
          </a:p>
        </p:txBody>
      </p:sp>
    </p:spTree>
    <p:extLst>
      <p:ext uri="{BB962C8B-B14F-4D97-AF65-F5344CB8AC3E}">
        <p14:creationId xmlns:p14="http://schemas.microsoft.com/office/powerpoint/2010/main" val="3324269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expand your network, you increase your earning potential.</a:t>
            </a:r>
          </a:p>
          <a:p>
            <a:r>
              <a:rPr lang="en-US" dirty="0"/>
              <a:t> </a:t>
            </a:r>
          </a:p>
          <a:p>
            <a:r>
              <a:rPr lang="en-US" dirty="0"/>
              <a:t>As I said at the beginning you can make a few hundred dollars a month to a few thousand dollars a month. The larger the network, the more income potential. It’s really up to you if you want to make a little extra or make it a business.</a:t>
            </a:r>
          </a:p>
        </p:txBody>
      </p:sp>
      <p:sp>
        <p:nvSpPr>
          <p:cNvPr id="4" name="Slide Number Placeholder 3"/>
          <p:cNvSpPr>
            <a:spLocks noGrp="1"/>
          </p:cNvSpPr>
          <p:nvPr>
            <p:ph type="sldNum" sz="quarter" idx="5"/>
          </p:nvPr>
        </p:nvSpPr>
        <p:spPr/>
        <p:txBody>
          <a:bodyPr/>
          <a:lstStyle/>
          <a:p>
            <a:fld id="{31884E95-6873-499B-8723-4A6F4DB9B2D0}" type="slidenum">
              <a:rPr lang="en-US" smtClean="0"/>
              <a:t>15</a:t>
            </a:fld>
            <a:endParaRPr lang="en-US"/>
          </a:p>
        </p:txBody>
      </p:sp>
    </p:spTree>
    <p:extLst>
      <p:ext uri="{BB962C8B-B14F-4D97-AF65-F5344CB8AC3E}">
        <p14:creationId xmlns:p14="http://schemas.microsoft.com/office/powerpoint/2010/main" val="3588494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just a few examples to help you understand how the business works and how the money is made. Just a reminder you don’t have to maintain inventory and there’s no commission for signing someone up. The only way to make money in this business is to help other people make money and through customer sales. Your coach has a vested interest in your success and will help you every step of the way.</a:t>
            </a:r>
          </a:p>
          <a:p>
            <a:endParaRPr lang="en-US" dirty="0"/>
          </a:p>
          <a:p>
            <a:r>
              <a:rPr lang="en-US" dirty="0"/>
              <a:t>Additional financial incentives are available. Some of which can be earned in your first few months in the business. Ask the person who invited you to tell you more about those.</a:t>
            </a:r>
          </a:p>
        </p:txBody>
      </p:sp>
      <p:sp>
        <p:nvSpPr>
          <p:cNvPr id="4" name="Slide Number Placeholder 3"/>
          <p:cNvSpPr>
            <a:spLocks noGrp="1"/>
          </p:cNvSpPr>
          <p:nvPr>
            <p:ph type="sldNum" sz="quarter" idx="5"/>
          </p:nvPr>
        </p:nvSpPr>
        <p:spPr/>
        <p:txBody>
          <a:bodyPr/>
          <a:lstStyle/>
          <a:p>
            <a:fld id="{31884E95-6873-499B-8723-4A6F4DB9B2D0}" type="slidenum">
              <a:rPr lang="en-US" smtClean="0"/>
              <a:t>16</a:t>
            </a:fld>
            <a:endParaRPr lang="en-US"/>
          </a:p>
        </p:txBody>
      </p:sp>
    </p:spTree>
    <p:extLst>
      <p:ext uri="{BB962C8B-B14F-4D97-AF65-F5344CB8AC3E}">
        <p14:creationId xmlns:p14="http://schemas.microsoft.com/office/powerpoint/2010/main" val="2537385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don’t need any experience to be successful in this business.</a:t>
            </a:r>
          </a:p>
          <a:p>
            <a:r>
              <a:rPr lang="en-US" dirty="0"/>
              <a:t> </a:t>
            </a:r>
          </a:p>
          <a:p>
            <a:r>
              <a:rPr lang="en-US" dirty="0"/>
              <a:t>Optional training is available through a company called Network 21. </a:t>
            </a:r>
          </a:p>
          <a:p>
            <a:r>
              <a:rPr lang="en-US" dirty="0"/>
              <a:t> </a:t>
            </a:r>
          </a:p>
          <a:p>
            <a:r>
              <a:rPr lang="en-US" dirty="0"/>
              <a:t>Network 21 was started over 35 years ago and has trained hundreds of thousands of Amway business owners all over the world. </a:t>
            </a:r>
          </a:p>
          <a:p>
            <a:r>
              <a:rPr lang="en-US" dirty="0"/>
              <a:t> </a:t>
            </a:r>
          </a:p>
          <a:p>
            <a:r>
              <a:rPr lang="en-US" dirty="0"/>
              <a:t>They operate in 39 countries and 24 languages providing training through a cutting-edge mobile app as well as in person and online meetings and seminars.</a:t>
            </a:r>
          </a:p>
        </p:txBody>
      </p:sp>
      <p:sp>
        <p:nvSpPr>
          <p:cNvPr id="4" name="Slide Number Placeholder 3"/>
          <p:cNvSpPr>
            <a:spLocks noGrp="1"/>
          </p:cNvSpPr>
          <p:nvPr>
            <p:ph type="sldNum" sz="quarter" idx="5"/>
          </p:nvPr>
        </p:nvSpPr>
        <p:spPr/>
        <p:txBody>
          <a:bodyPr/>
          <a:lstStyle/>
          <a:p>
            <a:fld id="{31884E95-6873-499B-8723-4A6F4DB9B2D0}" type="slidenum">
              <a:rPr lang="en-US" smtClean="0"/>
              <a:t>17</a:t>
            </a:fld>
            <a:endParaRPr lang="en-US"/>
          </a:p>
        </p:txBody>
      </p:sp>
    </p:spTree>
    <p:extLst>
      <p:ext uri="{BB962C8B-B14F-4D97-AF65-F5344CB8AC3E}">
        <p14:creationId xmlns:p14="http://schemas.microsoft.com/office/powerpoint/2010/main" val="1465999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a:t>
            </a:r>
          </a:p>
          <a:p>
            <a:r>
              <a:rPr lang="en-US" dirty="0"/>
              <a:t> - With Amway you can start your own business with low risk, low costs and none of the stresses of traditional business and a satisfaction guarantee</a:t>
            </a:r>
          </a:p>
          <a:p>
            <a:r>
              <a:rPr lang="en-US" dirty="0"/>
              <a:t> - Your coach is here to support you and has a vested interest in your success</a:t>
            </a:r>
          </a:p>
          <a:p>
            <a:r>
              <a:rPr lang="en-US" dirty="0"/>
              <a:t> - With Network 21 you have access to business strategies and personal development from people who have been successful in this business all over the world.</a:t>
            </a:r>
          </a:p>
          <a:p>
            <a:r>
              <a:rPr lang="en-US" dirty="0"/>
              <a:t> </a:t>
            </a:r>
          </a:p>
          <a:p>
            <a:r>
              <a:rPr lang="en-US" dirty="0"/>
              <a:t>You are in the right place at the right time.</a:t>
            </a:r>
          </a:p>
        </p:txBody>
      </p:sp>
      <p:sp>
        <p:nvSpPr>
          <p:cNvPr id="4" name="Slide Number Placeholder 3"/>
          <p:cNvSpPr>
            <a:spLocks noGrp="1"/>
          </p:cNvSpPr>
          <p:nvPr>
            <p:ph type="sldNum" sz="quarter" idx="5"/>
          </p:nvPr>
        </p:nvSpPr>
        <p:spPr/>
        <p:txBody>
          <a:bodyPr/>
          <a:lstStyle/>
          <a:p>
            <a:fld id="{31884E95-6873-499B-8723-4A6F4DB9B2D0}" type="slidenum">
              <a:rPr lang="en-US" smtClean="0"/>
              <a:t>18</a:t>
            </a:fld>
            <a:endParaRPr lang="en-US"/>
          </a:p>
        </p:txBody>
      </p:sp>
    </p:spTree>
    <p:extLst>
      <p:ext uri="{BB962C8B-B14F-4D97-AF65-F5344CB8AC3E}">
        <p14:creationId xmlns:p14="http://schemas.microsoft.com/office/powerpoint/2010/main" val="467126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give a brief impact statement in 60 seconds or less. </a:t>
            </a:r>
          </a:p>
          <a:p>
            <a:r>
              <a:rPr lang="en-US" dirty="0"/>
              <a:t>Make sure to include:</a:t>
            </a:r>
          </a:p>
          <a:p>
            <a:r>
              <a:rPr lang="en-US" dirty="0"/>
              <a:t>  - Name</a:t>
            </a:r>
          </a:p>
          <a:p>
            <a:r>
              <a:rPr lang="en-US" dirty="0"/>
              <a:t>  - Professional background</a:t>
            </a:r>
          </a:p>
          <a:p>
            <a:r>
              <a:rPr lang="en-US" dirty="0"/>
              <a:t>  - Why you started your business*</a:t>
            </a:r>
          </a:p>
          <a:p>
            <a:r>
              <a:rPr lang="en-US" dirty="0"/>
              <a:t>  - What drew you to this opportunity</a:t>
            </a:r>
          </a:p>
          <a:p>
            <a:r>
              <a:rPr lang="en-US" dirty="0"/>
              <a:t>*The why of the presenter will tie into things listed under “What people want today” but coming from the perspective and the personal story of the presenter</a:t>
            </a:r>
          </a:p>
        </p:txBody>
      </p:sp>
      <p:sp>
        <p:nvSpPr>
          <p:cNvPr id="4" name="Slide Number Placeholder 3"/>
          <p:cNvSpPr>
            <a:spLocks noGrp="1"/>
          </p:cNvSpPr>
          <p:nvPr>
            <p:ph type="sldNum" sz="quarter" idx="5"/>
          </p:nvPr>
        </p:nvSpPr>
        <p:spPr/>
        <p:txBody>
          <a:bodyPr/>
          <a:lstStyle/>
          <a:p>
            <a:fld id="{31884E95-6873-499B-8723-4A6F4DB9B2D0}" type="slidenum">
              <a:rPr lang="en-US" smtClean="0"/>
              <a:t>2</a:t>
            </a:fld>
            <a:endParaRPr lang="en-US"/>
          </a:p>
        </p:txBody>
      </p:sp>
    </p:spTree>
    <p:extLst>
      <p:ext uri="{BB962C8B-B14F-4D97-AF65-F5344CB8AC3E}">
        <p14:creationId xmlns:p14="http://schemas.microsoft.com/office/powerpoint/2010/main" val="3990876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Income potential</a:t>
            </a:r>
          </a:p>
          <a:p>
            <a:r>
              <a:rPr lang="en-US" dirty="0"/>
              <a:t>As I tell you about this business it’s important to keep in mind that this income would be in addition to whatever you’re currently doing.  You can make from a few hundred dollars a month to a thousand or more. It’s up to you to decide what you want. Obviously the more you put into something, the more you will get from it. Today we are not going to talk about all the income potential, but you can follow up with whoever invited you to learn more about that.</a:t>
            </a:r>
          </a:p>
        </p:txBody>
      </p:sp>
      <p:sp>
        <p:nvSpPr>
          <p:cNvPr id="4" name="Slide Number Placeholder 3"/>
          <p:cNvSpPr>
            <a:spLocks noGrp="1"/>
          </p:cNvSpPr>
          <p:nvPr>
            <p:ph type="sldNum" sz="quarter" idx="5"/>
          </p:nvPr>
        </p:nvSpPr>
        <p:spPr/>
        <p:txBody>
          <a:bodyPr/>
          <a:lstStyle/>
          <a:p>
            <a:fld id="{31884E95-6873-499B-8723-4A6F4DB9B2D0}" type="slidenum">
              <a:rPr lang="en-US" smtClean="0"/>
              <a:t>3</a:t>
            </a:fld>
            <a:endParaRPr lang="en-US"/>
          </a:p>
        </p:txBody>
      </p:sp>
    </p:spTree>
    <p:extLst>
      <p:ext uri="{BB962C8B-B14F-4D97-AF65-F5344CB8AC3E}">
        <p14:creationId xmlns:p14="http://schemas.microsoft.com/office/powerpoint/2010/main" val="414464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risk</a:t>
            </a:r>
          </a:p>
          <a:p>
            <a:r>
              <a:rPr lang="en-US" dirty="0"/>
              <a:t>With high earning potential you would typically expect high risk. With this business although there is high income potential, the risks are very low. Many the obstacles that you usually face when starting your own business have been eliminated.</a:t>
            </a:r>
          </a:p>
          <a:p>
            <a:endParaRPr lang="en-US" dirty="0"/>
          </a:p>
          <a:p>
            <a:r>
              <a:rPr lang="en-US" dirty="0"/>
              <a:t>Low Startup Cost. You don’t need to make a large financial investment. For less than $300 you will have everything you need to get started.</a:t>
            </a:r>
          </a:p>
          <a:p>
            <a:r>
              <a:rPr lang="en-US" dirty="0"/>
              <a:t> </a:t>
            </a:r>
          </a:p>
          <a:p>
            <a:r>
              <a:rPr lang="en-US" dirty="0"/>
              <a:t>Experience. You don’t need to have any experience to get started. You will be equipped with everything you need to know through a coach and an education system. Of course, it’s up to you to decide if you want to take advantage of that experience and information.</a:t>
            </a:r>
          </a:p>
          <a:p>
            <a:r>
              <a:rPr lang="en-US" dirty="0"/>
              <a:t> </a:t>
            </a:r>
          </a:p>
          <a:p>
            <a:r>
              <a:rPr lang="en-US" dirty="0"/>
              <a:t>Time. You don’t need to put your current income at risk because you can build this business in your free time, with total flexibility and completely self-managed. Again, the money we talk about today should be considered as an addition to your current income.</a:t>
            </a:r>
          </a:p>
          <a:p>
            <a:r>
              <a:rPr lang="en-US" dirty="0"/>
              <a:t> </a:t>
            </a:r>
          </a:p>
          <a:p>
            <a:r>
              <a:rPr lang="en-US" dirty="0"/>
              <a:t>You will have the advantages of owning your own business without the worries of a traditional business, making this an ideal opportunity.</a:t>
            </a:r>
          </a:p>
        </p:txBody>
      </p:sp>
      <p:sp>
        <p:nvSpPr>
          <p:cNvPr id="4" name="Slide Number Placeholder 3"/>
          <p:cNvSpPr>
            <a:spLocks noGrp="1"/>
          </p:cNvSpPr>
          <p:nvPr>
            <p:ph type="sldNum" sz="quarter" idx="5"/>
          </p:nvPr>
        </p:nvSpPr>
        <p:spPr/>
        <p:txBody>
          <a:bodyPr/>
          <a:lstStyle/>
          <a:p>
            <a:fld id="{31884E95-6873-499B-8723-4A6F4DB9B2D0}" type="slidenum">
              <a:rPr lang="en-US" smtClean="0"/>
              <a:t>4</a:t>
            </a:fld>
            <a:endParaRPr lang="en-US"/>
          </a:p>
        </p:txBody>
      </p:sp>
    </p:spTree>
    <p:extLst>
      <p:ext uri="{BB962C8B-B14F-4D97-AF65-F5344CB8AC3E}">
        <p14:creationId xmlns:p14="http://schemas.microsoft.com/office/powerpoint/2010/main" val="616784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World’s number 1 company in the industry</a:t>
            </a:r>
          </a:p>
          <a:p>
            <a:r>
              <a:rPr lang="en-US" dirty="0"/>
              <a:t>How are we able to do this? When you start your business, you will be backed by the number one company in the world in this industry(1). </a:t>
            </a:r>
          </a:p>
          <a:p>
            <a:r>
              <a:rPr lang="en-US" dirty="0"/>
              <a:t>This company has $7+ billion in global sales annually</a:t>
            </a:r>
          </a:p>
          <a:p>
            <a:endParaRPr lang="en-US" dirty="0"/>
          </a:p>
          <a:p>
            <a:r>
              <a:rPr lang="en-US" dirty="0"/>
              <a:t>Production and distribution facilities of the highest quality using the latest technology. </a:t>
            </a:r>
          </a:p>
          <a:p>
            <a:r>
              <a:rPr lang="en-US" dirty="0"/>
              <a:t> </a:t>
            </a:r>
          </a:p>
          <a:p>
            <a:r>
              <a:rPr lang="en-US" dirty="0"/>
              <a:t>Research and Development in over 100 laboratories where over 1,000 scientists and specialized technicians work, guaranteeing products of the highest quality.</a:t>
            </a:r>
          </a:p>
          <a:p>
            <a:endParaRPr lang="en-US" dirty="0"/>
          </a:p>
          <a:p>
            <a:r>
              <a:rPr lang="en-US" dirty="0"/>
              <a:t>Calculate and pay out all the bonuses and incentives</a:t>
            </a:r>
          </a:p>
          <a:p>
            <a:endParaRPr lang="en-US" dirty="0"/>
          </a:p>
          <a:p>
            <a:r>
              <a:rPr lang="en-US" dirty="0"/>
              <a:t>Manufacture the highest quality products</a:t>
            </a:r>
          </a:p>
          <a:p>
            <a:endParaRPr lang="en-US" dirty="0"/>
          </a:p>
          <a:p>
            <a:r>
              <a:rPr lang="en-US" dirty="0"/>
              <a:t>And implement rules of conduct to ensure integrity.</a:t>
            </a:r>
          </a:p>
        </p:txBody>
      </p:sp>
      <p:sp>
        <p:nvSpPr>
          <p:cNvPr id="4" name="Slide Number Placeholder 3"/>
          <p:cNvSpPr>
            <a:spLocks noGrp="1"/>
          </p:cNvSpPr>
          <p:nvPr>
            <p:ph type="sldNum" sz="quarter" idx="5"/>
          </p:nvPr>
        </p:nvSpPr>
        <p:spPr/>
        <p:txBody>
          <a:bodyPr/>
          <a:lstStyle/>
          <a:p>
            <a:fld id="{31884E95-6873-499B-8723-4A6F4DB9B2D0}" type="slidenum">
              <a:rPr lang="en-US" smtClean="0"/>
              <a:t>5</a:t>
            </a:fld>
            <a:endParaRPr lang="en-US"/>
          </a:p>
        </p:txBody>
      </p:sp>
    </p:spTree>
    <p:extLst>
      <p:ext uri="{BB962C8B-B14F-4D97-AF65-F5344CB8AC3E}">
        <p14:creationId xmlns:p14="http://schemas.microsoft.com/office/powerpoint/2010/main" val="2574442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this is done by Amway.  Amway has 60 years of proven success in more than 100 countries and territories around the world and has paid out over $60 billion dollars in bonuses to date.</a:t>
            </a:r>
          </a:p>
          <a:p>
            <a:r>
              <a:rPr lang="en-US" dirty="0"/>
              <a:t> </a:t>
            </a:r>
          </a:p>
          <a:p>
            <a:r>
              <a:rPr lang="en-US" dirty="0"/>
              <a:t>Amway manufactures some of the world’s leading brands that we have exclusive access to build our business. Amway products focus on healthy living from the inside out. Providing products that are good for you, your family and friendly to the environment.</a:t>
            </a:r>
          </a:p>
        </p:txBody>
      </p:sp>
      <p:sp>
        <p:nvSpPr>
          <p:cNvPr id="4" name="Slide Number Placeholder 3"/>
          <p:cNvSpPr>
            <a:spLocks noGrp="1"/>
          </p:cNvSpPr>
          <p:nvPr>
            <p:ph type="sldNum" sz="quarter" idx="5"/>
          </p:nvPr>
        </p:nvSpPr>
        <p:spPr/>
        <p:txBody>
          <a:bodyPr/>
          <a:lstStyle/>
          <a:p>
            <a:fld id="{31884E95-6873-499B-8723-4A6F4DB9B2D0}" type="slidenum">
              <a:rPr lang="en-US" smtClean="0"/>
              <a:t>6</a:t>
            </a:fld>
            <a:endParaRPr lang="en-US"/>
          </a:p>
        </p:txBody>
      </p:sp>
    </p:spTree>
    <p:extLst>
      <p:ext uri="{BB962C8B-B14F-4D97-AF65-F5344CB8AC3E}">
        <p14:creationId xmlns:p14="http://schemas.microsoft.com/office/powerpoint/2010/main" val="3066701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Nutrilite is the world’s number 1 vitamin and dietary supplement brand.</a:t>
            </a:r>
          </a:p>
          <a:p>
            <a:endParaRPr lang="en-US" dirty="0"/>
          </a:p>
          <a:p>
            <a:r>
              <a:rPr lang="en-US" dirty="0"/>
              <a:t>And Nutrilite is the first and only global vitamin and dietary supplement brand with a USDA Organic product line to grow, harvest, and process plants on their own certified organic farms</a:t>
            </a:r>
          </a:p>
          <a:p>
            <a:endParaRPr lang="en-US" dirty="0"/>
          </a:p>
          <a:p>
            <a:r>
              <a:rPr lang="en-US" dirty="0"/>
              <a:t>Artistry has been in the skin care and cosmetics industry for over 50 years with an unparalleled commitment to research and development and utilizes plant-based ingredients from their own farms.</a:t>
            </a:r>
          </a:p>
          <a:p>
            <a:endParaRPr lang="en-US" dirty="0"/>
          </a:p>
          <a:p>
            <a:r>
              <a:rPr lang="en-US" dirty="0"/>
              <a:t>XS Sports Nutrition. A complete range of dietary supplements developed to support physical performance at every stage of training (before - during - after).</a:t>
            </a:r>
          </a:p>
        </p:txBody>
      </p:sp>
      <p:sp>
        <p:nvSpPr>
          <p:cNvPr id="4" name="Slide Number Placeholder 3"/>
          <p:cNvSpPr>
            <a:spLocks noGrp="1"/>
          </p:cNvSpPr>
          <p:nvPr>
            <p:ph type="sldNum" sz="quarter" idx="5"/>
          </p:nvPr>
        </p:nvSpPr>
        <p:spPr/>
        <p:txBody>
          <a:bodyPr/>
          <a:lstStyle/>
          <a:p>
            <a:fld id="{31884E95-6873-499B-8723-4A6F4DB9B2D0}" type="slidenum">
              <a:rPr lang="en-US" smtClean="0"/>
              <a:t>7</a:t>
            </a:fld>
            <a:endParaRPr lang="en-US"/>
          </a:p>
        </p:txBody>
      </p:sp>
    </p:spTree>
    <p:extLst>
      <p:ext uri="{BB962C8B-B14F-4D97-AF65-F5344CB8AC3E}">
        <p14:creationId xmlns:p14="http://schemas.microsoft.com/office/powerpoint/2010/main" val="240044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Satisfaction Guarantee</a:t>
            </a:r>
          </a:p>
          <a:p>
            <a:r>
              <a:rPr lang="en-US" dirty="0"/>
              <a:t>Every Amway product as well as the Amway opportunity itself is covered by a satisfaction guarantee.</a:t>
            </a:r>
          </a:p>
          <a:p>
            <a:r>
              <a:rPr lang="en-US" dirty="0"/>
              <a:t> </a:t>
            </a:r>
          </a:p>
          <a:p>
            <a:r>
              <a:rPr lang="en-US" dirty="0"/>
              <a:t>Any person who buys any product from Amway and is not satisfied, can return it within 180 days for an exchange or refund.</a:t>
            </a:r>
          </a:p>
          <a:p>
            <a:r>
              <a:rPr lang="en-US" dirty="0"/>
              <a:t> </a:t>
            </a:r>
          </a:p>
          <a:p>
            <a:r>
              <a:rPr lang="en-US" dirty="0"/>
              <a:t>With seven plus billion dollars in global sales and a satisfaction guarantee on all those product sales it speaks to the quality of Amway products and of the value of our business.</a:t>
            </a:r>
          </a:p>
        </p:txBody>
      </p:sp>
      <p:sp>
        <p:nvSpPr>
          <p:cNvPr id="4" name="Slide Number Placeholder 3"/>
          <p:cNvSpPr>
            <a:spLocks noGrp="1"/>
          </p:cNvSpPr>
          <p:nvPr>
            <p:ph type="sldNum" sz="quarter" idx="5"/>
          </p:nvPr>
        </p:nvSpPr>
        <p:spPr/>
        <p:txBody>
          <a:bodyPr/>
          <a:lstStyle/>
          <a:p>
            <a:fld id="{31884E95-6873-499B-8723-4A6F4DB9B2D0}" type="slidenum">
              <a:rPr lang="en-US" smtClean="0"/>
              <a:t>8</a:t>
            </a:fld>
            <a:endParaRPr lang="en-US"/>
          </a:p>
        </p:txBody>
      </p:sp>
    </p:spTree>
    <p:extLst>
      <p:ext uri="{BB962C8B-B14F-4D97-AF65-F5344CB8AC3E}">
        <p14:creationId xmlns:p14="http://schemas.microsoft.com/office/powerpoint/2010/main" val="3616965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income is generated</a:t>
            </a:r>
          </a:p>
          <a:p>
            <a:r>
              <a:rPr lang="en-US" dirty="0"/>
              <a:t>As an Amway business owner, you have access to all the incredible products I just mentioned.  All these products have a point value – about 1 point for every $3.</a:t>
            </a:r>
          </a:p>
          <a:p>
            <a:endParaRPr lang="en-US" dirty="0"/>
          </a:p>
          <a:p>
            <a:r>
              <a:rPr lang="en-US" dirty="0"/>
              <a:t>To overly simplify how this works, points accumulate and at the end of the month and are calculated to a cash bonus.  The more points you accumulate, the more money you can make. We will get into more detail in a minute about how exactly this is calculated. But first I’m going to tell you how points are generated.</a:t>
            </a:r>
          </a:p>
          <a:p>
            <a:r>
              <a:rPr lang="en-US" dirty="0"/>
              <a:t> </a:t>
            </a:r>
          </a:p>
          <a:p>
            <a:r>
              <a:rPr lang="en-US" dirty="0"/>
              <a:t>There are three ways to create points.</a:t>
            </a:r>
          </a:p>
        </p:txBody>
      </p:sp>
      <p:sp>
        <p:nvSpPr>
          <p:cNvPr id="4" name="Slide Number Placeholder 3"/>
          <p:cNvSpPr>
            <a:spLocks noGrp="1"/>
          </p:cNvSpPr>
          <p:nvPr>
            <p:ph type="sldNum" sz="quarter" idx="5"/>
          </p:nvPr>
        </p:nvSpPr>
        <p:spPr/>
        <p:txBody>
          <a:bodyPr/>
          <a:lstStyle/>
          <a:p>
            <a:fld id="{31884E95-6873-499B-8723-4A6F4DB9B2D0}" type="slidenum">
              <a:rPr lang="en-US" smtClean="0"/>
              <a:t>9</a:t>
            </a:fld>
            <a:endParaRPr lang="en-US"/>
          </a:p>
        </p:txBody>
      </p:sp>
    </p:spTree>
    <p:extLst>
      <p:ext uri="{BB962C8B-B14F-4D97-AF65-F5344CB8AC3E}">
        <p14:creationId xmlns:p14="http://schemas.microsoft.com/office/powerpoint/2010/main" val="3381702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3C9BE-0E9D-8C0F-8FB5-84726D1CDD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9E5204-977C-BA21-FEC4-93F63994B0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46690D-4D68-E642-0953-B2C057B7578B}"/>
              </a:ext>
            </a:extLst>
          </p:cNvPr>
          <p:cNvSpPr>
            <a:spLocks noGrp="1"/>
          </p:cNvSpPr>
          <p:nvPr>
            <p:ph type="dt" sz="half" idx="10"/>
          </p:nvPr>
        </p:nvSpPr>
        <p:spPr/>
        <p:txBody>
          <a:bodyPr/>
          <a:lstStyle/>
          <a:p>
            <a:fld id="{8B011A44-D42A-434E-B07C-2C72B3566716}" type="datetimeFigureOut">
              <a:rPr lang="en-US" smtClean="0"/>
              <a:t>2/22/2025</a:t>
            </a:fld>
            <a:endParaRPr lang="en-US"/>
          </a:p>
        </p:txBody>
      </p:sp>
      <p:sp>
        <p:nvSpPr>
          <p:cNvPr id="5" name="Footer Placeholder 4">
            <a:extLst>
              <a:ext uri="{FF2B5EF4-FFF2-40B4-BE49-F238E27FC236}">
                <a16:creationId xmlns:a16="http://schemas.microsoft.com/office/drawing/2014/main" id="{F274960B-D4EA-1A1E-A89D-6EA51AF8BE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CA3FBC-67C2-D033-FF03-6FB207B2EE82}"/>
              </a:ext>
            </a:extLst>
          </p:cNvPr>
          <p:cNvSpPr>
            <a:spLocks noGrp="1"/>
          </p:cNvSpPr>
          <p:nvPr>
            <p:ph type="sldNum" sz="quarter" idx="12"/>
          </p:nvPr>
        </p:nvSpPr>
        <p:spPr/>
        <p:txBody>
          <a:bodyPr/>
          <a:lstStyle/>
          <a:p>
            <a:fld id="{BBD21558-7662-4AF9-A3B2-AF1C2220D681}" type="slidenum">
              <a:rPr lang="en-US" smtClean="0"/>
              <a:t>‹#›</a:t>
            </a:fld>
            <a:endParaRPr lang="en-US"/>
          </a:p>
        </p:txBody>
      </p:sp>
    </p:spTree>
    <p:extLst>
      <p:ext uri="{BB962C8B-B14F-4D97-AF65-F5344CB8AC3E}">
        <p14:creationId xmlns:p14="http://schemas.microsoft.com/office/powerpoint/2010/main" val="365179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4BA8-0AFC-07A5-154E-FE58DCC134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9C3D1-FE44-5516-2476-8AE5551F96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09F6DF-9AE3-338F-CDC9-87CB84433653}"/>
              </a:ext>
            </a:extLst>
          </p:cNvPr>
          <p:cNvSpPr>
            <a:spLocks noGrp="1"/>
          </p:cNvSpPr>
          <p:nvPr>
            <p:ph type="dt" sz="half" idx="10"/>
          </p:nvPr>
        </p:nvSpPr>
        <p:spPr/>
        <p:txBody>
          <a:bodyPr/>
          <a:lstStyle/>
          <a:p>
            <a:fld id="{8B011A44-D42A-434E-B07C-2C72B3566716}" type="datetimeFigureOut">
              <a:rPr lang="en-US" smtClean="0"/>
              <a:t>2/22/2025</a:t>
            </a:fld>
            <a:endParaRPr lang="en-US"/>
          </a:p>
        </p:txBody>
      </p:sp>
      <p:sp>
        <p:nvSpPr>
          <p:cNvPr id="5" name="Footer Placeholder 4">
            <a:extLst>
              <a:ext uri="{FF2B5EF4-FFF2-40B4-BE49-F238E27FC236}">
                <a16:creationId xmlns:a16="http://schemas.microsoft.com/office/drawing/2014/main" id="{86978FEE-CE12-A8C3-EAF6-FF1F24CE1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A92CDC-C6BE-93F1-2DB6-0F7A444FA1E8}"/>
              </a:ext>
            </a:extLst>
          </p:cNvPr>
          <p:cNvSpPr>
            <a:spLocks noGrp="1"/>
          </p:cNvSpPr>
          <p:nvPr>
            <p:ph type="sldNum" sz="quarter" idx="12"/>
          </p:nvPr>
        </p:nvSpPr>
        <p:spPr/>
        <p:txBody>
          <a:bodyPr/>
          <a:lstStyle/>
          <a:p>
            <a:fld id="{BBD21558-7662-4AF9-A3B2-AF1C2220D681}" type="slidenum">
              <a:rPr lang="en-US" smtClean="0"/>
              <a:t>‹#›</a:t>
            </a:fld>
            <a:endParaRPr lang="en-US"/>
          </a:p>
        </p:txBody>
      </p:sp>
    </p:spTree>
    <p:extLst>
      <p:ext uri="{BB962C8B-B14F-4D97-AF65-F5344CB8AC3E}">
        <p14:creationId xmlns:p14="http://schemas.microsoft.com/office/powerpoint/2010/main" val="419621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E842FC-0CFD-36A8-C9D3-1096F4DF32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E5ECAD-8334-CBD9-33A9-23145F6874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B18DB6-6E98-A345-A08F-8707E8D997A5}"/>
              </a:ext>
            </a:extLst>
          </p:cNvPr>
          <p:cNvSpPr>
            <a:spLocks noGrp="1"/>
          </p:cNvSpPr>
          <p:nvPr>
            <p:ph type="dt" sz="half" idx="10"/>
          </p:nvPr>
        </p:nvSpPr>
        <p:spPr/>
        <p:txBody>
          <a:bodyPr/>
          <a:lstStyle/>
          <a:p>
            <a:fld id="{8B011A44-D42A-434E-B07C-2C72B3566716}" type="datetimeFigureOut">
              <a:rPr lang="en-US" smtClean="0"/>
              <a:t>2/22/2025</a:t>
            </a:fld>
            <a:endParaRPr lang="en-US"/>
          </a:p>
        </p:txBody>
      </p:sp>
      <p:sp>
        <p:nvSpPr>
          <p:cNvPr id="5" name="Footer Placeholder 4">
            <a:extLst>
              <a:ext uri="{FF2B5EF4-FFF2-40B4-BE49-F238E27FC236}">
                <a16:creationId xmlns:a16="http://schemas.microsoft.com/office/drawing/2014/main" id="{3F893454-B6F3-6A50-BCA9-497F3711B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ADAC0C-C8F8-4BE5-069D-A6888856654C}"/>
              </a:ext>
            </a:extLst>
          </p:cNvPr>
          <p:cNvSpPr>
            <a:spLocks noGrp="1"/>
          </p:cNvSpPr>
          <p:nvPr>
            <p:ph type="sldNum" sz="quarter" idx="12"/>
          </p:nvPr>
        </p:nvSpPr>
        <p:spPr/>
        <p:txBody>
          <a:bodyPr/>
          <a:lstStyle/>
          <a:p>
            <a:fld id="{BBD21558-7662-4AF9-A3B2-AF1C2220D681}" type="slidenum">
              <a:rPr lang="en-US" smtClean="0"/>
              <a:t>‹#›</a:t>
            </a:fld>
            <a:endParaRPr lang="en-US"/>
          </a:p>
        </p:txBody>
      </p:sp>
    </p:spTree>
    <p:extLst>
      <p:ext uri="{BB962C8B-B14F-4D97-AF65-F5344CB8AC3E}">
        <p14:creationId xmlns:p14="http://schemas.microsoft.com/office/powerpoint/2010/main" val="2267926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7C609-EA62-EA2B-2FF2-A3F3D07FC7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8E2153-1987-EB51-0D27-BFCF9E9DA5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461E9C-1617-F2AB-FADC-1AA6F34D1972}"/>
              </a:ext>
            </a:extLst>
          </p:cNvPr>
          <p:cNvSpPr>
            <a:spLocks noGrp="1"/>
          </p:cNvSpPr>
          <p:nvPr>
            <p:ph type="dt" sz="half" idx="10"/>
          </p:nvPr>
        </p:nvSpPr>
        <p:spPr/>
        <p:txBody>
          <a:bodyPr/>
          <a:lstStyle/>
          <a:p>
            <a:fld id="{8B011A44-D42A-434E-B07C-2C72B3566716}" type="datetimeFigureOut">
              <a:rPr lang="en-US" smtClean="0"/>
              <a:t>2/22/2025</a:t>
            </a:fld>
            <a:endParaRPr lang="en-US"/>
          </a:p>
        </p:txBody>
      </p:sp>
      <p:sp>
        <p:nvSpPr>
          <p:cNvPr id="5" name="Footer Placeholder 4">
            <a:extLst>
              <a:ext uri="{FF2B5EF4-FFF2-40B4-BE49-F238E27FC236}">
                <a16:creationId xmlns:a16="http://schemas.microsoft.com/office/drawing/2014/main" id="{54587EDC-FA42-899B-537D-0BFFC8C5F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6FADC0-8F14-5D89-A8F5-12F84C0DE84F}"/>
              </a:ext>
            </a:extLst>
          </p:cNvPr>
          <p:cNvSpPr>
            <a:spLocks noGrp="1"/>
          </p:cNvSpPr>
          <p:nvPr>
            <p:ph type="sldNum" sz="quarter" idx="12"/>
          </p:nvPr>
        </p:nvSpPr>
        <p:spPr/>
        <p:txBody>
          <a:bodyPr/>
          <a:lstStyle/>
          <a:p>
            <a:fld id="{BBD21558-7662-4AF9-A3B2-AF1C2220D681}" type="slidenum">
              <a:rPr lang="en-US" smtClean="0"/>
              <a:t>‹#›</a:t>
            </a:fld>
            <a:endParaRPr lang="en-US"/>
          </a:p>
        </p:txBody>
      </p:sp>
    </p:spTree>
    <p:extLst>
      <p:ext uri="{BB962C8B-B14F-4D97-AF65-F5344CB8AC3E}">
        <p14:creationId xmlns:p14="http://schemas.microsoft.com/office/powerpoint/2010/main" val="973680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93081-FFCE-6C4D-5305-9BF5C8C302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99CF12-932B-F64B-722C-4D19EB0047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622BBA-954C-6D6E-161E-EF5052600EDB}"/>
              </a:ext>
            </a:extLst>
          </p:cNvPr>
          <p:cNvSpPr>
            <a:spLocks noGrp="1"/>
          </p:cNvSpPr>
          <p:nvPr>
            <p:ph type="dt" sz="half" idx="10"/>
          </p:nvPr>
        </p:nvSpPr>
        <p:spPr/>
        <p:txBody>
          <a:bodyPr/>
          <a:lstStyle/>
          <a:p>
            <a:fld id="{8B011A44-D42A-434E-B07C-2C72B3566716}" type="datetimeFigureOut">
              <a:rPr lang="en-US" smtClean="0"/>
              <a:t>2/22/2025</a:t>
            </a:fld>
            <a:endParaRPr lang="en-US"/>
          </a:p>
        </p:txBody>
      </p:sp>
      <p:sp>
        <p:nvSpPr>
          <p:cNvPr id="5" name="Footer Placeholder 4">
            <a:extLst>
              <a:ext uri="{FF2B5EF4-FFF2-40B4-BE49-F238E27FC236}">
                <a16:creationId xmlns:a16="http://schemas.microsoft.com/office/drawing/2014/main" id="{B0DC6A7C-69E1-8DB5-90FE-4098567902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7574AC-AC08-E455-D9FD-363D86530F48}"/>
              </a:ext>
            </a:extLst>
          </p:cNvPr>
          <p:cNvSpPr>
            <a:spLocks noGrp="1"/>
          </p:cNvSpPr>
          <p:nvPr>
            <p:ph type="sldNum" sz="quarter" idx="12"/>
          </p:nvPr>
        </p:nvSpPr>
        <p:spPr/>
        <p:txBody>
          <a:bodyPr/>
          <a:lstStyle/>
          <a:p>
            <a:fld id="{BBD21558-7662-4AF9-A3B2-AF1C2220D681}" type="slidenum">
              <a:rPr lang="en-US" smtClean="0"/>
              <a:t>‹#›</a:t>
            </a:fld>
            <a:endParaRPr lang="en-US"/>
          </a:p>
        </p:txBody>
      </p:sp>
    </p:spTree>
    <p:extLst>
      <p:ext uri="{BB962C8B-B14F-4D97-AF65-F5344CB8AC3E}">
        <p14:creationId xmlns:p14="http://schemas.microsoft.com/office/powerpoint/2010/main" val="1730357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7D9A7-861C-41D0-5225-6718E164DF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4425C1-B91B-5CDC-EE5B-C928C50301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2740C6-20A2-9B0A-536E-251AD14B6E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2AF384-99A2-7511-674A-DD455B4441E4}"/>
              </a:ext>
            </a:extLst>
          </p:cNvPr>
          <p:cNvSpPr>
            <a:spLocks noGrp="1"/>
          </p:cNvSpPr>
          <p:nvPr>
            <p:ph type="dt" sz="half" idx="10"/>
          </p:nvPr>
        </p:nvSpPr>
        <p:spPr/>
        <p:txBody>
          <a:bodyPr/>
          <a:lstStyle/>
          <a:p>
            <a:fld id="{8B011A44-D42A-434E-B07C-2C72B3566716}" type="datetimeFigureOut">
              <a:rPr lang="en-US" smtClean="0"/>
              <a:t>2/22/2025</a:t>
            </a:fld>
            <a:endParaRPr lang="en-US"/>
          </a:p>
        </p:txBody>
      </p:sp>
      <p:sp>
        <p:nvSpPr>
          <p:cNvPr id="6" name="Footer Placeholder 5">
            <a:extLst>
              <a:ext uri="{FF2B5EF4-FFF2-40B4-BE49-F238E27FC236}">
                <a16:creationId xmlns:a16="http://schemas.microsoft.com/office/drawing/2014/main" id="{F5A55928-896F-8B4D-AE88-792A5C1E05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286398-DD7D-8223-5D88-7D9EA71F3DBB}"/>
              </a:ext>
            </a:extLst>
          </p:cNvPr>
          <p:cNvSpPr>
            <a:spLocks noGrp="1"/>
          </p:cNvSpPr>
          <p:nvPr>
            <p:ph type="sldNum" sz="quarter" idx="12"/>
          </p:nvPr>
        </p:nvSpPr>
        <p:spPr/>
        <p:txBody>
          <a:bodyPr/>
          <a:lstStyle/>
          <a:p>
            <a:fld id="{BBD21558-7662-4AF9-A3B2-AF1C2220D681}" type="slidenum">
              <a:rPr lang="en-US" smtClean="0"/>
              <a:t>‹#›</a:t>
            </a:fld>
            <a:endParaRPr lang="en-US"/>
          </a:p>
        </p:txBody>
      </p:sp>
    </p:spTree>
    <p:extLst>
      <p:ext uri="{BB962C8B-B14F-4D97-AF65-F5344CB8AC3E}">
        <p14:creationId xmlns:p14="http://schemas.microsoft.com/office/powerpoint/2010/main" val="3865552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5BDEC-9739-D8F7-C900-6AF2EF9F6E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226439-CE0E-B901-30CC-D5D15503DA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95C196-599E-6EB0-2517-A14A846B45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783D50-1F11-62D3-8D38-1F93B96191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EAABEB-4CE4-5492-9A9F-136AD54C9C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838031-DF84-A7AF-AD6D-BD5297B9DCD1}"/>
              </a:ext>
            </a:extLst>
          </p:cNvPr>
          <p:cNvSpPr>
            <a:spLocks noGrp="1"/>
          </p:cNvSpPr>
          <p:nvPr>
            <p:ph type="dt" sz="half" idx="10"/>
          </p:nvPr>
        </p:nvSpPr>
        <p:spPr/>
        <p:txBody>
          <a:bodyPr/>
          <a:lstStyle/>
          <a:p>
            <a:fld id="{8B011A44-D42A-434E-B07C-2C72B3566716}" type="datetimeFigureOut">
              <a:rPr lang="en-US" smtClean="0"/>
              <a:t>2/22/2025</a:t>
            </a:fld>
            <a:endParaRPr lang="en-US"/>
          </a:p>
        </p:txBody>
      </p:sp>
      <p:sp>
        <p:nvSpPr>
          <p:cNvPr id="8" name="Footer Placeholder 7">
            <a:extLst>
              <a:ext uri="{FF2B5EF4-FFF2-40B4-BE49-F238E27FC236}">
                <a16:creationId xmlns:a16="http://schemas.microsoft.com/office/drawing/2014/main" id="{8DAE973A-35C7-4F02-AF92-093DD1C75C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6D0359-7C98-C0A7-4D18-79BF0653E4EE}"/>
              </a:ext>
            </a:extLst>
          </p:cNvPr>
          <p:cNvSpPr>
            <a:spLocks noGrp="1"/>
          </p:cNvSpPr>
          <p:nvPr>
            <p:ph type="sldNum" sz="quarter" idx="12"/>
          </p:nvPr>
        </p:nvSpPr>
        <p:spPr/>
        <p:txBody>
          <a:bodyPr/>
          <a:lstStyle/>
          <a:p>
            <a:fld id="{BBD21558-7662-4AF9-A3B2-AF1C2220D681}" type="slidenum">
              <a:rPr lang="en-US" smtClean="0"/>
              <a:t>‹#›</a:t>
            </a:fld>
            <a:endParaRPr lang="en-US"/>
          </a:p>
        </p:txBody>
      </p:sp>
    </p:spTree>
    <p:extLst>
      <p:ext uri="{BB962C8B-B14F-4D97-AF65-F5344CB8AC3E}">
        <p14:creationId xmlns:p14="http://schemas.microsoft.com/office/powerpoint/2010/main" val="46014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7E50-DC6F-3514-0954-ED1C227502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A40AFC-8003-8EEC-DC15-F958C080BDBE}"/>
              </a:ext>
            </a:extLst>
          </p:cNvPr>
          <p:cNvSpPr>
            <a:spLocks noGrp="1"/>
          </p:cNvSpPr>
          <p:nvPr>
            <p:ph type="dt" sz="half" idx="10"/>
          </p:nvPr>
        </p:nvSpPr>
        <p:spPr/>
        <p:txBody>
          <a:bodyPr/>
          <a:lstStyle/>
          <a:p>
            <a:fld id="{8B011A44-D42A-434E-B07C-2C72B3566716}" type="datetimeFigureOut">
              <a:rPr lang="en-US" smtClean="0"/>
              <a:t>2/22/2025</a:t>
            </a:fld>
            <a:endParaRPr lang="en-US"/>
          </a:p>
        </p:txBody>
      </p:sp>
      <p:sp>
        <p:nvSpPr>
          <p:cNvPr id="4" name="Footer Placeholder 3">
            <a:extLst>
              <a:ext uri="{FF2B5EF4-FFF2-40B4-BE49-F238E27FC236}">
                <a16:creationId xmlns:a16="http://schemas.microsoft.com/office/drawing/2014/main" id="{BE27D3EF-774E-FE64-5D8E-2E586D7964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F0B00D-840E-BEEB-BD7D-38B747D846F7}"/>
              </a:ext>
            </a:extLst>
          </p:cNvPr>
          <p:cNvSpPr>
            <a:spLocks noGrp="1"/>
          </p:cNvSpPr>
          <p:nvPr>
            <p:ph type="sldNum" sz="quarter" idx="12"/>
          </p:nvPr>
        </p:nvSpPr>
        <p:spPr/>
        <p:txBody>
          <a:bodyPr/>
          <a:lstStyle/>
          <a:p>
            <a:fld id="{BBD21558-7662-4AF9-A3B2-AF1C2220D681}" type="slidenum">
              <a:rPr lang="en-US" smtClean="0"/>
              <a:t>‹#›</a:t>
            </a:fld>
            <a:endParaRPr lang="en-US"/>
          </a:p>
        </p:txBody>
      </p:sp>
    </p:spTree>
    <p:extLst>
      <p:ext uri="{BB962C8B-B14F-4D97-AF65-F5344CB8AC3E}">
        <p14:creationId xmlns:p14="http://schemas.microsoft.com/office/powerpoint/2010/main" val="2176149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7D586C-BE32-B07E-0812-29BBC9BDAA46}"/>
              </a:ext>
            </a:extLst>
          </p:cNvPr>
          <p:cNvSpPr>
            <a:spLocks noGrp="1"/>
          </p:cNvSpPr>
          <p:nvPr>
            <p:ph type="dt" sz="half" idx="10"/>
          </p:nvPr>
        </p:nvSpPr>
        <p:spPr/>
        <p:txBody>
          <a:bodyPr/>
          <a:lstStyle/>
          <a:p>
            <a:fld id="{8B011A44-D42A-434E-B07C-2C72B3566716}" type="datetimeFigureOut">
              <a:rPr lang="en-US" smtClean="0"/>
              <a:t>2/22/2025</a:t>
            </a:fld>
            <a:endParaRPr lang="en-US"/>
          </a:p>
        </p:txBody>
      </p:sp>
      <p:sp>
        <p:nvSpPr>
          <p:cNvPr id="3" name="Footer Placeholder 2">
            <a:extLst>
              <a:ext uri="{FF2B5EF4-FFF2-40B4-BE49-F238E27FC236}">
                <a16:creationId xmlns:a16="http://schemas.microsoft.com/office/drawing/2014/main" id="{E383DD43-E99B-9D18-D26E-29587A0838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19E81C-BF1A-51C5-59BA-801A45F56119}"/>
              </a:ext>
            </a:extLst>
          </p:cNvPr>
          <p:cNvSpPr>
            <a:spLocks noGrp="1"/>
          </p:cNvSpPr>
          <p:nvPr>
            <p:ph type="sldNum" sz="quarter" idx="12"/>
          </p:nvPr>
        </p:nvSpPr>
        <p:spPr/>
        <p:txBody>
          <a:bodyPr/>
          <a:lstStyle/>
          <a:p>
            <a:fld id="{BBD21558-7662-4AF9-A3B2-AF1C2220D681}" type="slidenum">
              <a:rPr lang="en-US" smtClean="0"/>
              <a:t>‹#›</a:t>
            </a:fld>
            <a:endParaRPr lang="en-US"/>
          </a:p>
        </p:txBody>
      </p:sp>
    </p:spTree>
    <p:extLst>
      <p:ext uri="{BB962C8B-B14F-4D97-AF65-F5344CB8AC3E}">
        <p14:creationId xmlns:p14="http://schemas.microsoft.com/office/powerpoint/2010/main" val="1911517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7A839-E994-2D78-1D15-F05ABFACE1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1EA6DB-3F87-95F3-D904-96927261D7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F73279-8F1C-EC0A-4B5E-4CBF9C3E1C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149486-6576-FF34-DD9C-BACBA69A3645}"/>
              </a:ext>
            </a:extLst>
          </p:cNvPr>
          <p:cNvSpPr>
            <a:spLocks noGrp="1"/>
          </p:cNvSpPr>
          <p:nvPr>
            <p:ph type="dt" sz="half" idx="10"/>
          </p:nvPr>
        </p:nvSpPr>
        <p:spPr/>
        <p:txBody>
          <a:bodyPr/>
          <a:lstStyle/>
          <a:p>
            <a:fld id="{8B011A44-D42A-434E-B07C-2C72B3566716}" type="datetimeFigureOut">
              <a:rPr lang="en-US" smtClean="0"/>
              <a:t>2/22/2025</a:t>
            </a:fld>
            <a:endParaRPr lang="en-US"/>
          </a:p>
        </p:txBody>
      </p:sp>
      <p:sp>
        <p:nvSpPr>
          <p:cNvPr id="6" name="Footer Placeholder 5">
            <a:extLst>
              <a:ext uri="{FF2B5EF4-FFF2-40B4-BE49-F238E27FC236}">
                <a16:creationId xmlns:a16="http://schemas.microsoft.com/office/drawing/2014/main" id="{81DE83A6-6E8E-3330-8CDB-470A9EE947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266EB-C094-2A0B-D61B-1DA9A0A8FC30}"/>
              </a:ext>
            </a:extLst>
          </p:cNvPr>
          <p:cNvSpPr>
            <a:spLocks noGrp="1"/>
          </p:cNvSpPr>
          <p:nvPr>
            <p:ph type="sldNum" sz="quarter" idx="12"/>
          </p:nvPr>
        </p:nvSpPr>
        <p:spPr/>
        <p:txBody>
          <a:bodyPr/>
          <a:lstStyle/>
          <a:p>
            <a:fld id="{BBD21558-7662-4AF9-A3B2-AF1C2220D681}" type="slidenum">
              <a:rPr lang="en-US" smtClean="0"/>
              <a:t>‹#›</a:t>
            </a:fld>
            <a:endParaRPr lang="en-US"/>
          </a:p>
        </p:txBody>
      </p:sp>
    </p:spTree>
    <p:extLst>
      <p:ext uri="{BB962C8B-B14F-4D97-AF65-F5344CB8AC3E}">
        <p14:creationId xmlns:p14="http://schemas.microsoft.com/office/powerpoint/2010/main" val="260163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A58E9-BE30-569B-A2F7-27993F9967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8B033F-6D5A-ABB8-34D0-E3D1879B99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098825-3689-A032-358B-505935FF8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77B20E-4A58-9196-753E-3E9C8FA13F2E}"/>
              </a:ext>
            </a:extLst>
          </p:cNvPr>
          <p:cNvSpPr>
            <a:spLocks noGrp="1"/>
          </p:cNvSpPr>
          <p:nvPr>
            <p:ph type="dt" sz="half" idx="10"/>
          </p:nvPr>
        </p:nvSpPr>
        <p:spPr/>
        <p:txBody>
          <a:bodyPr/>
          <a:lstStyle/>
          <a:p>
            <a:fld id="{8B011A44-D42A-434E-B07C-2C72B3566716}" type="datetimeFigureOut">
              <a:rPr lang="en-US" smtClean="0"/>
              <a:t>2/22/2025</a:t>
            </a:fld>
            <a:endParaRPr lang="en-US"/>
          </a:p>
        </p:txBody>
      </p:sp>
      <p:sp>
        <p:nvSpPr>
          <p:cNvPr id="6" name="Footer Placeholder 5">
            <a:extLst>
              <a:ext uri="{FF2B5EF4-FFF2-40B4-BE49-F238E27FC236}">
                <a16:creationId xmlns:a16="http://schemas.microsoft.com/office/drawing/2014/main" id="{8755964D-FF13-C598-E487-81083795FA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724DF2-E105-3F92-DFC8-01E9299B503D}"/>
              </a:ext>
            </a:extLst>
          </p:cNvPr>
          <p:cNvSpPr>
            <a:spLocks noGrp="1"/>
          </p:cNvSpPr>
          <p:nvPr>
            <p:ph type="sldNum" sz="quarter" idx="12"/>
          </p:nvPr>
        </p:nvSpPr>
        <p:spPr/>
        <p:txBody>
          <a:bodyPr/>
          <a:lstStyle/>
          <a:p>
            <a:fld id="{BBD21558-7662-4AF9-A3B2-AF1C2220D681}" type="slidenum">
              <a:rPr lang="en-US" smtClean="0"/>
              <a:t>‹#›</a:t>
            </a:fld>
            <a:endParaRPr lang="en-US"/>
          </a:p>
        </p:txBody>
      </p:sp>
    </p:spTree>
    <p:extLst>
      <p:ext uri="{BB962C8B-B14F-4D97-AF65-F5344CB8AC3E}">
        <p14:creationId xmlns:p14="http://schemas.microsoft.com/office/powerpoint/2010/main" val="3612026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8DB63F-80A2-B48A-0B16-711596D68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CA79B7-7FBF-3BB2-4DF5-F5EA1EF44C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810A5-46D0-DAEE-BD71-D386F902B4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B011A44-D42A-434E-B07C-2C72B3566716}" type="datetimeFigureOut">
              <a:rPr lang="en-US" smtClean="0"/>
              <a:t>2/22/2025</a:t>
            </a:fld>
            <a:endParaRPr lang="en-US"/>
          </a:p>
        </p:txBody>
      </p:sp>
      <p:sp>
        <p:nvSpPr>
          <p:cNvPr id="5" name="Footer Placeholder 4">
            <a:extLst>
              <a:ext uri="{FF2B5EF4-FFF2-40B4-BE49-F238E27FC236}">
                <a16:creationId xmlns:a16="http://schemas.microsoft.com/office/drawing/2014/main" id="{987E73FE-C560-CCE3-D9DD-274A4F504B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FE33B31-944D-A81B-B59F-A9E324F9D6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D21558-7662-4AF9-A3B2-AF1C2220D681}" type="slidenum">
              <a:rPr lang="en-US" smtClean="0"/>
              <a:t>‹#›</a:t>
            </a:fld>
            <a:endParaRPr lang="en-US"/>
          </a:p>
        </p:txBody>
      </p:sp>
    </p:spTree>
    <p:extLst>
      <p:ext uri="{BB962C8B-B14F-4D97-AF65-F5344CB8AC3E}">
        <p14:creationId xmlns:p14="http://schemas.microsoft.com/office/powerpoint/2010/main" val="2580294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using a tablet&#10;&#10;Description automatically generated">
            <a:extLst>
              <a:ext uri="{FF2B5EF4-FFF2-40B4-BE49-F238E27FC236}">
                <a16:creationId xmlns:a16="http://schemas.microsoft.com/office/drawing/2014/main" id="{C94A4E6A-3C7F-58D0-B725-5EB95F95EE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0667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omputer&#10;&#10;Description automatically generated">
            <a:extLst>
              <a:ext uri="{FF2B5EF4-FFF2-40B4-BE49-F238E27FC236}">
                <a16:creationId xmlns:a16="http://schemas.microsoft.com/office/drawing/2014/main" id="{894FF566-B6A4-BA4F-04B7-B471BA1A8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41287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of a person and person&#10;&#10;Description automatically generated">
            <a:extLst>
              <a:ext uri="{FF2B5EF4-FFF2-40B4-BE49-F238E27FC236}">
                <a16:creationId xmlns:a16="http://schemas.microsoft.com/office/drawing/2014/main" id="{572B2B56-984A-257A-6531-C658842AB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71917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person working on a computer&#10;&#10;AI-generated content may be incorrect.">
            <a:extLst>
              <a:ext uri="{FF2B5EF4-FFF2-40B4-BE49-F238E27FC236}">
                <a16:creationId xmlns:a16="http://schemas.microsoft.com/office/drawing/2014/main" id="{536C33C9-165C-76C6-41E3-86D83BAEB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94723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AI-generated content may be incorrect.">
            <a:extLst>
              <a:ext uri="{FF2B5EF4-FFF2-40B4-BE49-F238E27FC236}">
                <a16:creationId xmlns:a16="http://schemas.microsoft.com/office/drawing/2014/main" id="{31E11EF6-6BA2-5B65-115B-8FB4E1603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4655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ocial media network&#10;&#10;AI-generated content may be incorrect.">
            <a:extLst>
              <a:ext uri="{FF2B5EF4-FFF2-40B4-BE49-F238E27FC236}">
                <a16:creationId xmlns:a16="http://schemas.microsoft.com/office/drawing/2014/main" id="{6E7AF0D9-5653-969E-1459-C953FF1248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1644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AI-generated content may be incorrect.">
            <a:extLst>
              <a:ext uri="{FF2B5EF4-FFF2-40B4-BE49-F238E27FC236}">
                <a16:creationId xmlns:a16="http://schemas.microsoft.com/office/drawing/2014/main" id="{2F4366B2-DCB3-C53B-A7D6-2FA42D9A6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91273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looking at a list of images&#10;&#10;Description automatically generated">
            <a:extLst>
              <a:ext uri="{FF2B5EF4-FFF2-40B4-BE49-F238E27FC236}">
                <a16:creationId xmlns:a16="http://schemas.microsoft.com/office/drawing/2014/main" id="{B869B768-D333-9C0B-BD3E-F71619BDA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35602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omputer&#10;&#10;Description automatically generated">
            <a:extLst>
              <a:ext uri="{FF2B5EF4-FFF2-40B4-BE49-F238E27FC236}">
                <a16:creationId xmlns:a16="http://schemas.microsoft.com/office/drawing/2014/main" id="{FC67E86C-CAF8-E473-E4E5-74D1648C5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22620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sign&#10;&#10;AI-generated content may be incorrect.">
            <a:extLst>
              <a:ext uri="{FF2B5EF4-FFF2-40B4-BE49-F238E27FC236}">
                <a16:creationId xmlns:a16="http://schemas.microsoft.com/office/drawing/2014/main" id="{290C2CD8-3952-46DA-C41A-5608DA47F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58178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sign&#10;&#10;Description automatically generated">
            <a:extLst>
              <a:ext uri="{FF2B5EF4-FFF2-40B4-BE49-F238E27FC236}">
                <a16:creationId xmlns:a16="http://schemas.microsoft.com/office/drawing/2014/main" id="{F34AF1AC-1EC2-081F-2DE4-2ADE0DBD6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87590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person looking up at a picture&#10;&#10;Description automatically generated">
            <a:extLst>
              <a:ext uri="{FF2B5EF4-FFF2-40B4-BE49-F238E27FC236}">
                <a16:creationId xmlns:a16="http://schemas.microsoft.com/office/drawing/2014/main" id="{6C7F0DDE-0800-74F5-508D-95C3C12A8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514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at a desk with a computer&#10;&#10;Description automatically generated">
            <a:extLst>
              <a:ext uri="{FF2B5EF4-FFF2-40B4-BE49-F238E27FC236}">
                <a16:creationId xmlns:a16="http://schemas.microsoft.com/office/drawing/2014/main" id="{C70A7D7E-EE2C-13B8-C3E6-E1F23BE55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86373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ist of products and a list of items&#10;&#10;AI-generated content may be incorrect.">
            <a:extLst>
              <a:ext uri="{FF2B5EF4-FFF2-40B4-BE49-F238E27FC236}">
                <a16:creationId xmlns:a16="http://schemas.microsoft.com/office/drawing/2014/main" id="{BBFBEA15-63C3-F5E2-ACD4-23E286DE1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3460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 advertisement for an amway company&#10;&#10;AI-generated content may be incorrect.">
            <a:extLst>
              <a:ext uri="{FF2B5EF4-FFF2-40B4-BE49-F238E27FC236}">
                <a16:creationId xmlns:a16="http://schemas.microsoft.com/office/drawing/2014/main" id="{8AC820A7-D4FA-93F1-1A55-D2B6BF3EBA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74365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roducts on a white background&#10;&#10;AI-generated content may be incorrect.">
            <a:extLst>
              <a:ext uri="{FF2B5EF4-FFF2-40B4-BE49-F238E27FC236}">
                <a16:creationId xmlns:a16="http://schemas.microsoft.com/office/drawing/2014/main" id="{5D675800-427B-834D-A3BA-16212F05E4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79180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roducts and a logo&#10;&#10;AI-generated content may be incorrect.">
            <a:extLst>
              <a:ext uri="{FF2B5EF4-FFF2-40B4-BE49-F238E27FC236}">
                <a16:creationId xmlns:a16="http://schemas.microsoft.com/office/drawing/2014/main" id="{D0443858-A2BB-0E36-404C-DCC37A945B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81670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roducts and text&#10;&#10;AI-generated content may be incorrect.">
            <a:extLst>
              <a:ext uri="{FF2B5EF4-FFF2-40B4-BE49-F238E27FC236}">
                <a16:creationId xmlns:a16="http://schemas.microsoft.com/office/drawing/2014/main" id="{61BA0350-6698-974C-4AD1-56851A320E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72751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TotalTime>
  <Words>1621</Words>
  <Application>Microsoft Office PowerPoint</Application>
  <PresentationFormat>Widescreen</PresentationFormat>
  <Paragraphs>119</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Kierklewski</dc:creator>
  <cp:lastModifiedBy>Mark Kierklewski</cp:lastModifiedBy>
  <cp:revision>3</cp:revision>
  <cp:lastPrinted>2024-09-25T23:02:45Z</cp:lastPrinted>
  <dcterms:created xsi:type="dcterms:W3CDTF">2024-08-17T23:51:21Z</dcterms:created>
  <dcterms:modified xsi:type="dcterms:W3CDTF">2025-02-22T18:49:59Z</dcterms:modified>
</cp:coreProperties>
</file>